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16"/>
  </p:notesMasterIdLst>
  <p:sldIdLst>
    <p:sldId id="504" r:id="rId6"/>
    <p:sldId id="488" r:id="rId7"/>
    <p:sldId id="257" r:id="rId8"/>
    <p:sldId id="496" r:id="rId9"/>
    <p:sldId id="498" r:id="rId10"/>
    <p:sldId id="499" r:id="rId11"/>
    <p:sldId id="500" r:id="rId12"/>
    <p:sldId id="501" r:id="rId13"/>
    <p:sldId id="513" r:id="rId14"/>
    <p:sldId id="505" r:id="rId15"/>
  </p:sldIdLst>
  <p:sldSz cx="12192000" cy="6858000"/>
  <p:notesSz cx="6797675" cy="9928225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0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nut Refsdal" userId="1353ad26-469d-4b70-981c-3ad099c2f48c" providerId="ADAL" clId="{F4AE4DE9-FAB1-4A4A-B6B4-A010DD11DFE6}"/>
    <pc:docChg chg="delSld">
      <pc:chgData name="Knut Refsdal" userId="1353ad26-469d-4b70-981c-3ad099c2f48c" providerId="ADAL" clId="{F4AE4DE9-FAB1-4A4A-B6B4-A010DD11DFE6}" dt="2021-03-04T08:28:54.228" v="0" actId="2696"/>
      <pc:docMkLst>
        <pc:docMk/>
      </pc:docMkLst>
      <pc:sldChg chg="del">
        <pc:chgData name="Knut Refsdal" userId="1353ad26-469d-4b70-981c-3ad099c2f48c" providerId="ADAL" clId="{F4AE4DE9-FAB1-4A4A-B6B4-A010DD11DFE6}" dt="2021-03-04T08:28:54.228" v="0" actId="2696"/>
        <pc:sldMkLst>
          <pc:docMk/>
          <pc:sldMk cId="2509556423" sldId="508"/>
        </pc:sldMkLst>
      </pc:sldChg>
      <pc:sldChg chg="del">
        <pc:chgData name="Knut Refsdal" userId="1353ad26-469d-4b70-981c-3ad099c2f48c" providerId="ADAL" clId="{F4AE4DE9-FAB1-4A4A-B6B4-A010DD11DFE6}" dt="2021-03-04T08:28:54.228" v="0" actId="2696"/>
        <pc:sldMkLst>
          <pc:docMk/>
          <pc:sldMk cId="2831764561" sldId="509"/>
        </pc:sldMkLst>
      </pc:sldChg>
      <pc:sldChg chg="del">
        <pc:chgData name="Knut Refsdal" userId="1353ad26-469d-4b70-981c-3ad099c2f48c" providerId="ADAL" clId="{F4AE4DE9-FAB1-4A4A-B6B4-A010DD11DFE6}" dt="2021-03-04T08:28:54.228" v="0" actId="2696"/>
        <pc:sldMkLst>
          <pc:docMk/>
          <pc:sldMk cId="291129166" sldId="510"/>
        </pc:sldMkLst>
      </pc:sldChg>
      <pc:sldChg chg="del">
        <pc:chgData name="Knut Refsdal" userId="1353ad26-469d-4b70-981c-3ad099c2f48c" providerId="ADAL" clId="{F4AE4DE9-FAB1-4A4A-B6B4-A010DD11DFE6}" dt="2021-03-04T08:28:54.228" v="0" actId="2696"/>
        <pc:sldMkLst>
          <pc:docMk/>
          <pc:sldMk cId="3751410889" sldId="511"/>
        </pc:sldMkLst>
      </pc:sldChg>
      <pc:sldChg chg="del">
        <pc:chgData name="Knut Refsdal" userId="1353ad26-469d-4b70-981c-3ad099c2f48c" providerId="ADAL" clId="{F4AE4DE9-FAB1-4A4A-B6B4-A010DD11DFE6}" dt="2021-03-04T08:28:54.228" v="0" actId="2696"/>
        <pc:sldMkLst>
          <pc:docMk/>
          <pc:sldMk cId="2679851820" sldId="514"/>
        </pc:sldMkLst>
      </pc:sldChg>
      <pc:sldChg chg="del">
        <pc:chgData name="Knut Refsdal" userId="1353ad26-469d-4b70-981c-3ad099c2f48c" providerId="ADAL" clId="{F4AE4DE9-FAB1-4A4A-B6B4-A010DD11DFE6}" dt="2021-03-04T08:28:54.228" v="0" actId="2696"/>
        <pc:sldMkLst>
          <pc:docMk/>
          <pc:sldMk cId="2871567606" sldId="515"/>
        </pc:sldMkLst>
      </pc:sldChg>
      <pc:sldChg chg="del">
        <pc:chgData name="Knut Refsdal" userId="1353ad26-469d-4b70-981c-3ad099c2f48c" providerId="ADAL" clId="{F4AE4DE9-FAB1-4A4A-B6B4-A010DD11DFE6}" dt="2021-03-04T08:28:54.228" v="0" actId="2696"/>
        <pc:sldMkLst>
          <pc:docMk/>
          <pc:sldMk cId="3633551043" sldId="516"/>
        </pc:sldMkLst>
      </pc:sldChg>
      <pc:sldChg chg="del">
        <pc:chgData name="Knut Refsdal" userId="1353ad26-469d-4b70-981c-3ad099c2f48c" providerId="ADAL" clId="{F4AE4DE9-FAB1-4A4A-B6B4-A010DD11DFE6}" dt="2021-03-04T08:28:54.228" v="0" actId="2696"/>
        <pc:sldMkLst>
          <pc:docMk/>
          <pc:sldMk cId="2301050151" sldId="517"/>
        </pc:sldMkLst>
      </pc:sldChg>
      <pc:sldChg chg="del">
        <pc:chgData name="Knut Refsdal" userId="1353ad26-469d-4b70-981c-3ad099c2f48c" providerId="ADAL" clId="{F4AE4DE9-FAB1-4A4A-B6B4-A010DD11DFE6}" dt="2021-03-04T08:28:54.228" v="0" actId="2696"/>
        <pc:sldMkLst>
          <pc:docMk/>
          <pc:sldMk cId="2044281870" sldId="518"/>
        </pc:sldMkLst>
      </pc:sldChg>
      <pc:sldChg chg="del">
        <pc:chgData name="Knut Refsdal" userId="1353ad26-469d-4b70-981c-3ad099c2f48c" providerId="ADAL" clId="{F4AE4DE9-FAB1-4A4A-B6B4-A010DD11DFE6}" dt="2021-03-04T08:28:54.228" v="0" actId="2696"/>
        <pc:sldMkLst>
          <pc:docMk/>
          <pc:sldMk cId="2510709121" sldId="519"/>
        </pc:sldMkLst>
      </pc:sldChg>
      <pc:sldChg chg="del">
        <pc:chgData name="Knut Refsdal" userId="1353ad26-469d-4b70-981c-3ad099c2f48c" providerId="ADAL" clId="{F4AE4DE9-FAB1-4A4A-B6B4-A010DD11DFE6}" dt="2021-03-04T08:28:54.228" v="0" actId="2696"/>
        <pc:sldMkLst>
          <pc:docMk/>
          <pc:sldMk cId="2122844248" sldId="520"/>
        </pc:sldMkLst>
      </pc:sldChg>
      <pc:sldChg chg="del">
        <pc:chgData name="Knut Refsdal" userId="1353ad26-469d-4b70-981c-3ad099c2f48c" providerId="ADAL" clId="{F4AE4DE9-FAB1-4A4A-B6B4-A010DD11DFE6}" dt="2021-03-04T08:28:54.228" v="0" actId="2696"/>
        <pc:sldMkLst>
          <pc:docMk/>
          <pc:sldMk cId="64913182" sldId="521"/>
        </pc:sldMkLst>
      </pc:sldChg>
      <pc:sldChg chg="del">
        <pc:chgData name="Knut Refsdal" userId="1353ad26-469d-4b70-981c-3ad099c2f48c" providerId="ADAL" clId="{F4AE4DE9-FAB1-4A4A-B6B4-A010DD11DFE6}" dt="2021-03-04T08:28:54.228" v="0" actId="2696"/>
        <pc:sldMkLst>
          <pc:docMk/>
          <pc:sldMk cId="1358139502" sldId="522"/>
        </pc:sldMkLst>
      </pc:sldChg>
      <pc:sldChg chg="del">
        <pc:chgData name="Knut Refsdal" userId="1353ad26-469d-4b70-981c-3ad099c2f48c" providerId="ADAL" clId="{F4AE4DE9-FAB1-4A4A-B6B4-A010DD11DFE6}" dt="2021-03-04T08:28:54.228" v="0" actId="2696"/>
        <pc:sldMkLst>
          <pc:docMk/>
          <pc:sldMk cId="3515918117" sldId="523"/>
        </pc:sldMkLst>
      </pc:sldChg>
      <pc:sldChg chg="del">
        <pc:chgData name="Knut Refsdal" userId="1353ad26-469d-4b70-981c-3ad099c2f48c" providerId="ADAL" clId="{F4AE4DE9-FAB1-4A4A-B6B4-A010DD11DFE6}" dt="2021-03-04T08:28:54.228" v="0" actId="2696"/>
        <pc:sldMkLst>
          <pc:docMk/>
          <pc:sldMk cId="919476268" sldId="524"/>
        </pc:sldMkLst>
      </pc:sldChg>
      <pc:sldChg chg="del">
        <pc:chgData name="Knut Refsdal" userId="1353ad26-469d-4b70-981c-3ad099c2f48c" providerId="ADAL" clId="{F4AE4DE9-FAB1-4A4A-B6B4-A010DD11DFE6}" dt="2021-03-04T08:28:54.228" v="0" actId="2696"/>
        <pc:sldMkLst>
          <pc:docMk/>
          <pc:sldMk cId="538345855" sldId="525"/>
        </pc:sldMkLst>
      </pc:sldChg>
      <pc:sldChg chg="del">
        <pc:chgData name="Knut Refsdal" userId="1353ad26-469d-4b70-981c-3ad099c2f48c" providerId="ADAL" clId="{F4AE4DE9-FAB1-4A4A-B6B4-A010DD11DFE6}" dt="2021-03-04T08:28:54.228" v="0" actId="2696"/>
        <pc:sldMkLst>
          <pc:docMk/>
          <pc:sldMk cId="1428854456" sldId="526"/>
        </pc:sldMkLst>
      </pc:sldChg>
      <pc:sldChg chg="del">
        <pc:chgData name="Knut Refsdal" userId="1353ad26-469d-4b70-981c-3ad099c2f48c" providerId="ADAL" clId="{F4AE4DE9-FAB1-4A4A-B6B4-A010DD11DFE6}" dt="2021-03-04T08:28:54.228" v="0" actId="2696"/>
        <pc:sldMkLst>
          <pc:docMk/>
          <pc:sldMk cId="4244261942" sldId="527"/>
        </pc:sldMkLst>
      </pc:sldChg>
      <pc:sldChg chg="del">
        <pc:chgData name="Knut Refsdal" userId="1353ad26-469d-4b70-981c-3ad099c2f48c" providerId="ADAL" clId="{F4AE4DE9-FAB1-4A4A-B6B4-A010DD11DFE6}" dt="2021-03-04T08:28:54.228" v="0" actId="2696"/>
        <pc:sldMkLst>
          <pc:docMk/>
          <pc:sldMk cId="3851133702" sldId="528"/>
        </pc:sldMkLst>
      </pc:sldChg>
      <pc:sldChg chg="del">
        <pc:chgData name="Knut Refsdal" userId="1353ad26-469d-4b70-981c-3ad099c2f48c" providerId="ADAL" clId="{F4AE4DE9-FAB1-4A4A-B6B4-A010DD11DFE6}" dt="2021-03-04T08:28:54.228" v="0" actId="2696"/>
        <pc:sldMkLst>
          <pc:docMk/>
          <pc:sldMk cId="2906947749" sldId="529"/>
        </pc:sldMkLst>
      </pc:sldChg>
      <pc:sldChg chg="del">
        <pc:chgData name="Knut Refsdal" userId="1353ad26-469d-4b70-981c-3ad099c2f48c" providerId="ADAL" clId="{F4AE4DE9-FAB1-4A4A-B6B4-A010DD11DFE6}" dt="2021-03-04T08:28:54.228" v="0" actId="2696"/>
        <pc:sldMkLst>
          <pc:docMk/>
          <pc:sldMk cId="2863138339" sldId="530"/>
        </pc:sldMkLst>
      </pc:sldChg>
      <pc:sldChg chg="del">
        <pc:chgData name="Knut Refsdal" userId="1353ad26-469d-4b70-981c-3ad099c2f48c" providerId="ADAL" clId="{F4AE4DE9-FAB1-4A4A-B6B4-A010DD11DFE6}" dt="2021-03-04T08:28:54.228" v="0" actId="2696"/>
        <pc:sldMkLst>
          <pc:docMk/>
          <pc:sldMk cId="1040374810" sldId="531"/>
        </pc:sldMkLst>
      </pc:sldChg>
      <pc:sldChg chg="del">
        <pc:chgData name="Knut Refsdal" userId="1353ad26-469d-4b70-981c-3ad099c2f48c" providerId="ADAL" clId="{F4AE4DE9-FAB1-4A4A-B6B4-A010DD11DFE6}" dt="2021-03-04T08:28:54.228" v="0" actId="2696"/>
        <pc:sldMkLst>
          <pc:docMk/>
          <pc:sldMk cId="2278485930" sldId="532"/>
        </pc:sldMkLst>
      </pc:sldChg>
      <pc:sldChg chg="del">
        <pc:chgData name="Knut Refsdal" userId="1353ad26-469d-4b70-981c-3ad099c2f48c" providerId="ADAL" clId="{F4AE4DE9-FAB1-4A4A-B6B4-A010DD11DFE6}" dt="2021-03-04T08:28:54.228" v="0" actId="2696"/>
        <pc:sldMkLst>
          <pc:docMk/>
          <pc:sldMk cId="701839841" sldId="533"/>
        </pc:sldMkLst>
      </pc:sldChg>
      <pc:sldChg chg="del">
        <pc:chgData name="Knut Refsdal" userId="1353ad26-469d-4b70-981c-3ad099c2f48c" providerId="ADAL" clId="{F4AE4DE9-FAB1-4A4A-B6B4-A010DD11DFE6}" dt="2021-03-04T08:28:54.228" v="0" actId="2696"/>
        <pc:sldMkLst>
          <pc:docMk/>
          <pc:sldMk cId="3055015950" sldId="534"/>
        </pc:sldMkLst>
      </pc:sldChg>
      <pc:sldChg chg="del">
        <pc:chgData name="Knut Refsdal" userId="1353ad26-469d-4b70-981c-3ad099c2f48c" providerId="ADAL" clId="{F4AE4DE9-FAB1-4A4A-B6B4-A010DD11DFE6}" dt="2021-03-04T08:28:54.228" v="0" actId="2696"/>
        <pc:sldMkLst>
          <pc:docMk/>
          <pc:sldMk cId="3203019597" sldId="535"/>
        </pc:sldMkLst>
      </pc:sldChg>
      <pc:sldChg chg="del">
        <pc:chgData name="Knut Refsdal" userId="1353ad26-469d-4b70-981c-3ad099c2f48c" providerId="ADAL" clId="{F4AE4DE9-FAB1-4A4A-B6B4-A010DD11DFE6}" dt="2021-03-04T08:28:54.228" v="0" actId="2696"/>
        <pc:sldMkLst>
          <pc:docMk/>
          <pc:sldMk cId="1864508531" sldId="536"/>
        </pc:sldMkLst>
      </pc:sldChg>
      <pc:sldChg chg="del">
        <pc:chgData name="Knut Refsdal" userId="1353ad26-469d-4b70-981c-3ad099c2f48c" providerId="ADAL" clId="{F4AE4DE9-FAB1-4A4A-B6B4-A010DD11DFE6}" dt="2021-03-04T08:28:54.228" v="0" actId="2696"/>
        <pc:sldMkLst>
          <pc:docMk/>
          <pc:sldMk cId="4132422111" sldId="537"/>
        </pc:sldMkLst>
      </pc:sldChg>
      <pc:sldChg chg="del">
        <pc:chgData name="Knut Refsdal" userId="1353ad26-469d-4b70-981c-3ad099c2f48c" providerId="ADAL" clId="{F4AE4DE9-FAB1-4A4A-B6B4-A010DD11DFE6}" dt="2021-03-04T08:28:54.228" v="0" actId="2696"/>
        <pc:sldMkLst>
          <pc:docMk/>
          <pc:sldMk cId="548801094" sldId="538"/>
        </pc:sldMkLst>
      </pc:sldChg>
      <pc:sldChg chg="del">
        <pc:chgData name="Knut Refsdal" userId="1353ad26-469d-4b70-981c-3ad099c2f48c" providerId="ADAL" clId="{F4AE4DE9-FAB1-4A4A-B6B4-A010DD11DFE6}" dt="2021-03-04T08:28:54.228" v="0" actId="2696"/>
        <pc:sldMkLst>
          <pc:docMk/>
          <pc:sldMk cId="3692490930" sldId="539"/>
        </pc:sldMkLst>
      </pc:sldChg>
      <pc:sldChg chg="del">
        <pc:chgData name="Knut Refsdal" userId="1353ad26-469d-4b70-981c-3ad099c2f48c" providerId="ADAL" clId="{F4AE4DE9-FAB1-4A4A-B6B4-A010DD11DFE6}" dt="2021-03-04T08:28:54.228" v="0" actId="2696"/>
        <pc:sldMkLst>
          <pc:docMk/>
          <pc:sldMk cId="1181470017" sldId="540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B7DC5E-C24B-4B0F-B118-1C7E4BFE5C81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C214D91F-39BC-4A7F-BDBC-B84D66A2C5B4}">
      <dgm:prSet phldrT="[Tekst]" custT="1"/>
      <dgm:spPr>
        <a:solidFill>
          <a:srgbClr val="FF0000"/>
        </a:solidFill>
        <a:ln>
          <a:solidFill>
            <a:schemeClr val="tx1"/>
          </a:solidFill>
        </a:ln>
      </dgm:spPr>
      <dgm:t>
        <a:bodyPr/>
        <a:lstStyle/>
        <a:p>
          <a:r>
            <a:rPr lang="nb-NO" sz="1600" b="0" dirty="0">
              <a:solidFill>
                <a:schemeClr val="tx1"/>
              </a:solidFill>
            </a:rPr>
            <a:t>Hvordan forstår vi oss selv og vårt oppdrag?</a:t>
          </a:r>
        </a:p>
      </dgm:t>
    </dgm:pt>
    <dgm:pt modelId="{69EDEF9E-7AF6-4D27-8D20-8A2250CD6860}" type="parTrans" cxnId="{E8B7985B-B087-4B1E-87BD-AAE958A14EAA}">
      <dgm:prSet/>
      <dgm:spPr/>
      <dgm:t>
        <a:bodyPr/>
        <a:lstStyle/>
        <a:p>
          <a:endParaRPr lang="nb-NO"/>
        </a:p>
      </dgm:t>
    </dgm:pt>
    <dgm:pt modelId="{DE8BCA0C-BD06-4A21-9F6B-C57439668BBD}" type="sibTrans" cxnId="{E8B7985B-B087-4B1E-87BD-AAE958A14EAA}">
      <dgm:prSet/>
      <dgm:spPr>
        <a:noFill/>
      </dgm:spPr>
      <dgm:t>
        <a:bodyPr/>
        <a:lstStyle/>
        <a:p>
          <a:endParaRPr lang="nb-NO"/>
        </a:p>
      </dgm:t>
    </dgm:pt>
    <dgm:pt modelId="{A7C80A43-234D-4A0C-A6C7-ECA58C52AC76}">
      <dgm:prSet phldrT="[Tekst]" custT="1"/>
      <dgm:spPr>
        <a:solidFill>
          <a:srgbClr val="FF0000"/>
        </a:solidFill>
        <a:ln>
          <a:solidFill>
            <a:schemeClr val="tx1"/>
          </a:solidFill>
        </a:ln>
      </dgm:spPr>
      <dgm:t>
        <a:bodyPr/>
        <a:lstStyle/>
        <a:p>
          <a:r>
            <a:rPr lang="nb-NO" sz="1600" dirty="0">
              <a:solidFill>
                <a:schemeClr val="tx1"/>
              </a:solidFill>
            </a:rPr>
            <a:t>Kan vi formulere noe som både er samlende og som verdsetter mangfoldet?</a:t>
          </a:r>
        </a:p>
      </dgm:t>
    </dgm:pt>
    <dgm:pt modelId="{0CCAE42E-BAB9-485B-AE9B-481D280C8027}" type="parTrans" cxnId="{42E23FDE-FC48-4AB3-AE3A-02B3D2929657}">
      <dgm:prSet/>
      <dgm:spPr/>
      <dgm:t>
        <a:bodyPr/>
        <a:lstStyle/>
        <a:p>
          <a:endParaRPr lang="nb-NO"/>
        </a:p>
      </dgm:t>
    </dgm:pt>
    <dgm:pt modelId="{DBB88E68-DFEC-4893-957E-2F151CAEC0A4}" type="sibTrans" cxnId="{42E23FDE-FC48-4AB3-AE3A-02B3D2929657}">
      <dgm:prSet/>
      <dgm:spPr>
        <a:noFill/>
      </dgm:spPr>
      <dgm:t>
        <a:bodyPr/>
        <a:lstStyle/>
        <a:p>
          <a:endParaRPr lang="nb-NO"/>
        </a:p>
      </dgm:t>
    </dgm:pt>
    <dgm:pt modelId="{F47A11FB-9F02-4433-AC97-B9D1D5C8B056}">
      <dgm:prSet custT="1"/>
      <dgm:spPr>
        <a:solidFill>
          <a:srgbClr val="FF0000"/>
        </a:solidFill>
        <a:ln>
          <a:solidFill>
            <a:schemeClr val="tx1"/>
          </a:solidFill>
        </a:ln>
      </dgm:spPr>
      <dgm:t>
        <a:bodyPr/>
        <a:lstStyle/>
        <a:p>
          <a:r>
            <a:rPr lang="nb-NO" sz="1600" b="0" dirty="0">
              <a:solidFill>
                <a:schemeClr val="tx1"/>
              </a:solidFill>
            </a:rPr>
            <a:t>Hvordan kan vi legge til rette for bedre samhandling?</a:t>
          </a:r>
        </a:p>
      </dgm:t>
    </dgm:pt>
    <dgm:pt modelId="{03A1148A-3EDF-418F-9FFE-E7011764756B}" type="parTrans" cxnId="{34A11097-3F59-4C52-83C3-93841435FED7}">
      <dgm:prSet/>
      <dgm:spPr/>
      <dgm:t>
        <a:bodyPr/>
        <a:lstStyle/>
        <a:p>
          <a:endParaRPr lang="nb-NO"/>
        </a:p>
      </dgm:t>
    </dgm:pt>
    <dgm:pt modelId="{DC122A65-F4F9-4B6D-ABBD-28BBBCAB1538}" type="sibTrans" cxnId="{34A11097-3F59-4C52-83C3-93841435FED7}">
      <dgm:prSet/>
      <dgm:spPr>
        <a:noFill/>
      </dgm:spPr>
      <dgm:t>
        <a:bodyPr/>
        <a:lstStyle/>
        <a:p>
          <a:endParaRPr lang="nb-NO"/>
        </a:p>
      </dgm:t>
    </dgm:pt>
    <dgm:pt modelId="{925F0516-7076-4031-AB7E-2FAFE53CE163}">
      <dgm:prSet custT="1"/>
      <dgm:spPr>
        <a:solidFill>
          <a:srgbClr val="FF0000"/>
        </a:solidFill>
        <a:ln>
          <a:solidFill>
            <a:schemeClr val="tx1"/>
          </a:solidFill>
        </a:ln>
      </dgm:spPr>
      <dgm:t>
        <a:bodyPr/>
        <a:lstStyle/>
        <a:p>
          <a:r>
            <a:rPr lang="nb-NO" sz="1600" dirty="0">
              <a:solidFill>
                <a:schemeClr val="tx1"/>
              </a:solidFill>
            </a:rPr>
            <a:t>Hva slags kirke ønsker vi å være i 2020-årene?</a:t>
          </a:r>
        </a:p>
      </dgm:t>
    </dgm:pt>
    <dgm:pt modelId="{F2E5C801-40D0-4630-9536-CA458A5D0EFB}" type="parTrans" cxnId="{A06ABEDB-439D-4A44-B523-975C9040A3BD}">
      <dgm:prSet/>
      <dgm:spPr/>
      <dgm:t>
        <a:bodyPr/>
        <a:lstStyle/>
        <a:p>
          <a:endParaRPr lang="nb-NO"/>
        </a:p>
      </dgm:t>
    </dgm:pt>
    <dgm:pt modelId="{753F54BF-A9A7-4780-ACB8-AE60768E1E5E}" type="sibTrans" cxnId="{A06ABEDB-439D-4A44-B523-975C9040A3BD}">
      <dgm:prSet/>
      <dgm:spPr>
        <a:noFill/>
      </dgm:spPr>
      <dgm:t>
        <a:bodyPr/>
        <a:lstStyle/>
        <a:p>
          <a:endParaRPr lang="nb-NO"/>
        </a:p>
      </dgm:t>
    </dgm:pt>
    <dgm:pt modelId="{56A0F89C-6433-4451-9EA8-D12EE97D934C}">
      <dgm:prSet custT="1"/>
      <dgm:spPr>
        <a:solidFill>
          <a:srgbClr val="FF0000"/>
        </a:solidFill>
        <a:ln>
          <a:solidFill>
            <a:schemeClr val="tx1"/>
          </a:solidFill>
        </a:ln>
      </dgm:spPr>
      <dgm:t>
        <a:bodyPr/>
        <a:lstStyle/>
        <a:p>
          <a:r>
            <a:rPr lang="nb-NO" sz="1600" baseline="0" dirty="0">
              <a:solidFill>
                <a:schemeClr val="tx1"/>
              </a:solidFill>
            </a:rPr>
            <a:t>Hva kjennetegner Metodistkirken?</a:t>
          </a:r>
        </a:p>
      </dgm:t>
    </dgm:pt>
    <dgm:pt modelId="{D5357212-17CF-4876-8007-1FB3F32ED0E7}" type="parTrans" cxnId="{4FD36CCF-FE8F-4559-9B57-443C0248C0D3}">
      <dgm:prSet/>
      <dgm:spPr/>
      <dgm:t>
        <a:bodyPr/>
        <a:lstStyle/>
        <a:p>
          <a:endParaRPr lang="nb-NO"/>
        </a:p>
      </dgm:t>
    </dgm:pt>
    <dgm:pt modelId="{46DB89F4-2627-4E6A-9818-BF349BE95CA8}" type="sibTrans" cxnId="{4FD36CCF-FE8F-4559-9B57-443C0248C0D3}">
      <dgm:prSet/>
      <dgm:spPr>
        <a:solidFill>
          <a:schemeClr val="bg1"/>
        </a:solidFill>
      </dgm:spPr>
      <dgm:t>
        <a:bodyPr/>
        <a:lstStyle/>
        <a:p>
          <a:endParaRPr lang="nb-NO"/>
        </a:p>
      </dgm:t>
    </dgm:pt>
    <dgm:pt modelId="{7F3CB07F-A84C-4C0B-8678-4E5F7E7898F5}" type="pres">
      <dgm:prSet presAssocID="{FEB7DC5E-C24B-4B0F-B118-1C7E4BFE5C81}" presName="cycle" presStyleCnt="0">
        <dgm:presLayoutVars>
          <dgm:dir/>
          <dgm:resizeHandles val="exact"/>
        </dgm:presLayoutVars>
      </dgm:prSet>
      <dgm:spPr/>
    </dgm:pt>
    <dgm:pt modelId="{47197DBB-CC85-4F82-BC0D-A05B8B15BE9A}" type="pres">
      <dgm:prSet presAssocID="{56A0F89C-6433-4451-9EA8-D12EE97D934C}" presName="node" presStyleLbl="node1" presStyleIdx="0" presStyleCnt="5" custScaleX="143484" custScaleY="143484">
        <dgm:presLayoutVars>
          <dgm:bulletEnabled val="1"/>
        </dgm:presLayoutVars>
      </dgm:prSet>
      <dgm:spPr/>
    </dgm:pt>
    <dgm:pt modelId="{13C2457A-B3DF-4B2B-8496-866B440518F7}" type="pres">
      <dgm:prSet presAssocID="{46DB89F4-2627-4E6A-9818-BF349BE95CA8}" presName="sibTrans" presStyleLbl="sibTrans2D1" presStyleIdx="0" presStyleCnt="5"/>
      <dgm:spPr/>
    </dgm:pt>
    <dgm:pt modelId="{4F38974B-420C-46DB-9D2C-91218F7F42D5}" type="pres">
      <dgm:prSet presAssocID="{46DB89F4-2627-4E6A-9818-BF349BE95CA8}" presName="connectorText" presStyleLbl="sibTrans2D1" presStyleIdx="0" presStyleCnt="5"/>
      <dgm:spPr/>
    </dgm:pt>
    <dgm:pt modelId="{7E9F8D4B-C237-4421-800E-7C81741FC506}" type="pres">
      <dgm:prSet presAssocID="{C214D91F-39BC-4A7F-BDBC-B84D66A2C5B4}" presName="node" presStyleLbl="node1" presStyleIdx="1" presStyleCnt="5" custScaleX="143415" custScaleY="143415">
        <dgm:presLayoutVars>
          <dgm:bulletEnabled val="1"/>
        </dgm:presLayoutVars>
      </dgm:prSet>
      <dgm:spPr/>
    </dgm:pt>
    <dgm:pt modelId="{2E0EA40B-017F-4699-BCB9-336EF51D7E8E}" type="pres">
      <dgm:prSet presAssocID="{DE8BCA0C-BD06-4A21-9F6B-C57439668BBD}" presName="sibTrans" presStyleLbl="sibTrans2D1" presStyleIdx="1" presStyleCnt="5"/>
      <dgm:spPr/>
    </dgm:pt>
    <dgm:pt modelId="{2101DB60-E01F-40C8-A8F2-4A25EA965F15}" type="pres">
      <dgm:prSet presAssocID="{DE8BCA0C-BD06-4A21-9F6B-C57439668BBD}" presName="connectorText" presStyleLbl="sibTrans2D1" presStyleIdx="1" presStyleCnt="5"/>
      <dgm:spPr/>
    </dgm:pt>
    <dgm:pt modelId="{B3726F0D-6961-4FBA-924F-9789907D05B0}" type="pres">
      <dgm:prSet presAssocID="{925F0516-7076-4031-AB7E-2FAFE53CE163}" presName="node" presStyleLbl="node1" presStyleIdx="2" presStyleCnt="5" custScaleX="143415" custScaleY="143415">
        <dgm:presLayoutVars>
          <dgm:bulletEnabled val="1"/>
        </dgm:presLayoutVars>
      </dgm:prSet>
      <dgm:spPr/>
    </dgm:pt>
    <dgm:pt modelId="{C4708E4F-5F32-4829-A573-99BA781CC885}" type="pres">
      <dgm:prSet presAssocID="{753F54BF-A9A7-4780-ACB8-AE60768E1E5E}" presName="sibTrans" presStyleLbl="sibTrans2D1" presStyleIdx="2" presStyleCnt="5"/>
      <dgm:spPr/>
    </dgm:pt>
    <dgm:pt modelId="{65650F37-200C-45FE-AEEE-B0FB0A97493D}" type="pres">
      <dgm:prSet presAssocID="{753F54BF-A9A7-4780-ACB8-AE60768E1E5E}" presName="connectorText" presStyleLbl="sibTrans2D1" presStyleIdx="2" presStyleCnt="5"/>
      <dgm:spPr/>
    </dgm:pt>
    <dgm:pt modelId="{58F72050-DDD8-419B-93DA-DB937E5D26F7}" type="pres">
      <dgm:prSet presAssocID="{A7C80A43-234D-4A0C-A6C7-ECA58C52AC76}" presName="node" presStyleLbl="node1" presStyleIdx="3" presStyleCnt="5" custScaleX="143415" custScaleY="143415" custRadScaleRad="99135" custRadScaleInc="-117">
        <dgm:presLayoutVars>
          <dgm:bulletEnabled val="1"/>
        </dgm:presLayoutVars>
      </dgm:prSet>
      <dgm:spPr/>
    </dgm:pt>
    <dgm:pt modelId="{32C4A55F-3F9E-42D4-A59F-A4D354A394CB}" type="pres">
      <dgm:prSet presAssocID="{DBB88E68-DFEC-4893-957E-2F151CAEC0A4}" presName="sibTrans" presStyleLbl="sibTrans2D1" presStyleIdx="3" presStyleCnt="5"/>
      <dgm:spPr/>
    </dgm:pt>
    <dgm:pt modelId="{EA82E9CF-923E-4B27-BC43-113F1CAFCF31}" type="pres">
      <dgm:prSet presAssocID="{DBB88E68-DFEC-4893-957E-2F151CAEC0A4}" presName="connectorText" presStyleLbl="sibTrans2D1" presStyleIdx="3" presStyleCnt="5"/>
      <dgm:spPr/>
    </dgm:pt>
    <dgm:pt modelId="{C8440FE5-9C0A-4B5F-89A4-02C275704B78}" type="pres">
      <dgm:prSet presAssocID="{F47A11FB-9F02-4433-AC97-B9D1D5C8B056}" presName="node" presStyleLbl="node1" presStyleIdx="4" presStyleCnt="5" custScaleX="143415" custScaleY="143415">
        <dgm:presLayoutVars>
          <dgm:bulletEnabled val="1"/>
        </dgm:presLayoutVars>
      </dgm:prSet>
      <dgm:spPr/>
    </dgm:pt>
    <dgm:pt modelId="{B851F82D-6333-49F8-BCCB-014E9ED414D2}" type="pres">
      <dgm:prSet presAssocID="{DC122A65-F4F9-4B6D-ABBD-28BBBCAB1538}" presName="sibTrans" presStyleLbl="sibTrans2D1" presStyleIdx="4" presStyleCnt="5"/>
      <dgm:spPr/>
    </dgm:pt>
    <dgm:pt modelId="{BA19E622-5F71-41F8-BFBC-6847CC65D95C}" type="pres">
      <dgm:prSet presAssocID="{DC122A65-F4F9-4B6D-ABBD-28BBBCAB1538}" presName="connectorText" presStyleLbl="sibTrans2D1" presStyleIdx="4" presStyleCnt="5"/>
      <dgm:spPr/>
    </dgm:pt>
  </dgm:ptLst>
  <dgm:cxnLst>
    <dgm:cxn modelId="{A2DEFA2D-D4DA-47FD-BC36-03F83D243D04}" type="presOf" srcId="{DBB88E68-DFEC-4893-957E-2F151CAEC0A4}" destId="{EA82E9CF-923E-4B27-BC43-113F1CAFCF31}" srcOrd="1" destOrd="0" presId="urn:microsoft.com/office/officeart/2005/8/layout/cycle2"/>
    <dgm:cxn modelId="{2B2EE63F-FF12-4733-B5B2-1FB63958A551}" type="presOf" srcId="{46DB89F4-2627-4E6A-9818-BF349BE95CA8}" destId="{13C2457A-B3DF-4B2B-8496-866B440518F7}" srcOrd="0" destOrd="0" presId="urn:microsoft.com/office/officeart/2005/8/layout/cycle2"/>
    <dgm:cxn modelId="{E8B7985B-B087-4B1E-87BD-AAE958A14EAA}" srcId="{FEB7DC5E-C24B-4B0F-B118-1C7E4BFE5C81}" destId="{C214D91F-39BC-4A7F-BDBC-B84D66A2C5B4}" srcOrd="1" destOrd="0" parTransId="{69EDEF9E-7AF6-4D27-8D20-8A2250CD6860}" sibTransId="{DE8BCA0C-BD06-4A21-9F6B-C57439668BBD}"/>
    <dgm:cxn modelId="{22A23D5D-C65D-4A4D-8404-6F793690D9C6}" type="presOf" srcId="{46DB89F4-2627-4E6A-9818-BF349BE95CA8}" destId="{4F38974B-420C-46DB-9D2C-91218F7F42D5}" srcOrd="1" destOrd="0" presId="urn:microsoft.com/office/officeart/2005/8/layout/cycle2"/>
    <dgm:cxn modelId="{12E7C263-BB9F-4653-BC12-B8D6C6CD0AF0}" type="presOf" srcId="{56A0F89C-6433-4451-9EA8-D12EE97D934C}" destId="{47197DBB-CC85-4F82-BC0D-A05B8B15BE9A}" srcOrd="0" destOrd="0" presId="urn:microsoft.com/office/officeart/2005/8/layout/cycle2"/>
    <dgm:cxn modelId="{0234CB65-FCAC-469D-95DF-B5AECF7C2E37}" type="presOf" srcId="{A7C80A43-234D-4A0C-A6C7-ECA58C52AC76}" destId="{58F72050-DDD8-419B-93DA-DB937E5D26F7}" srcOrd="0" destOrd="0" presId="urn:microsoft.com/office/officeart/2005/8/layout/cycle2"/>
    <dgm:cxn modelId="{4737F26F-2CD2-4BC9-9572-B79EC74CC00D}" type="presOf" srcId="{FEB7DC5E-C24B-4B0F-B118-1C7E4BFE5C81}" destId="{7F3CB07F-A84C-4C0B-8678-4E5F7E7898F5}" srcOrd="0" destOrd="0" presId="urn:microsoft.com/office/officeart/2005/8/layout/cycle2"/>
    <dgm:cxn modelId="{4C75A778-1054-468F-B83B-BDFBBA94732E}" type="presOf" srcId="{C214D91F-39BC-4A7F-BDBC-B84D66A2C5B4}" destId="{7E9F8D4B-C237-4421-800E-7C81741FC506}" srcOrd="0" destOrd="0" presId="urn:microsoft.com/office/officeart/2005/8/layout/cycle2"/>
    <dgm:cxn modelId="{9A58AE85-262C-4D16-96D3-9BD6AA2E44E1}" type="presOf" srcId="{753F54BF-A9A7-4780-ACB8-AE60768E1E5E}" destId="{65650F37-200C-45FE-AEEE-B0FB0A97493D}" srcOrd="1" destOrd="0" presId="urn:microsoft.com/office/officeart/2005/8/layout/cycle2"/>
    <dgm:cxn modelId="{34A11097-3F59-4C52-83C3-93841435FED7}" srcId="{FEB7DC5E-C24B-4B0F-B118-1C7E4BFE5C81}" destId="{F47A11FB-9F02-4433-AC97-B9D1D5C8B056}" srcOrd="4" destOrd="0" parTransId="{03A1148A-3EDF-418F-9FFE-E7011764756B}" sibTransId="{DC122A65-F4F9-4B6D-ABBD-28BBBCAB1538}"/>
    <dgm:cxn modelId="{CCBB1E98-7D94-4559-BA30-785C29AF5488}" type="presOf" srcId="{DE8BCA0C-BD06-4A21-9F6B-C57439668BBD}" destId="{2E0EA40B-017F-4699-BCB9-336EF51D7E8E}" srcOrd="0" destOrd="0" presId="urn:microsoft.com/office/officeart/2005/8/layout/cycle2"/>
    <dgm:cxn modelId="{D92A37A9-26BB-499E-88BC-CFC57B1EF15B}" type="presOf" srcId="{753F54BF-A9A7-4780-ACB8-AE60768E1E5E}" destId="{C4708E4F-5F32-4829-A573-99BA781CC885}" srcOrd="0" destOrd="0" presId="urn:microsoft.com/office/officeart/2005/8/layout/cycle2"/>
    <dgm:cxn modelId="{83182AC2-C42C-4646-98A7-E7B283CD38E9}" type="presOf" srcId="{DC122A65-F4F9-4B6D-ABBD-28BBBCAB1538}" destId="{B851F82D-6333-49F8-BCCB-014E9ED414D2}" srcOrd="0" destOrd="0" presId="urn:microsoft.com/office/officeart/2005/8/layout/cycle2"/>
    <dgm:cxn modelId="{4FD36CCF-FE8F-4559-9B57-443C0248C0D3}" srcId="{FEB7DC5E-C24B-4B0F-B118-1C7E4BFE5C81}" destId="{56A0F89C-6433-4451-9EA8-D12EE97D934C}" srcOrd="0" destOrd="0" parTransId="{D5357212-17CF-4876-8007-1FB3F32ED0E7}" sibTransId="{46DB89F4-2627-4E6A-9818-BF349BE95CA8}"/>
    <dgm:cxn modelId="{C6CB9DD3-C5B7-40BD-96E9-C144341ACB10}" type="presOf" srcId="{925F0516-7076-4031-AB7E-2FAFE53CE163}" destId="{B3726F0D-6961-4FBA-924F-9789907D05B0}" srcOrd="0" destOrd="0" presId="urn:microsoft.com/office/officeart/2005/8/layout/cycle2"/>
    <dgm:cxn modelId="{A06ABEDB-439D-4A44-B523-975C9040A3BD}" srcId="{FEB7DC5E-C24B-4B0F-B118-1C7E4BFE5C81}" destId="{925F0516-7076-4031-AB7E-2FAFE53CE163}" srcOrd="2" destOrd="0" parTransId="{F2E5C801-40D0-4630-9536-CA458A5D0EFB}" sibTransId="{753F54BF-A9A7-4780-ACB8-AE60768E1E5E}"/>
    <dgm:cxn modelId="{3D4B1DDC-2E0E-4E92-8579-E33B5FFD9A5C}" type="presOf" srcId="{DE8BCA0C-BD06-4A21-9F6B-C57439668BBD}" destId="{2101DB60-E01F-40C8-A8F2-4A25EA965F15}" srcOrd="1" destOrd="0" presId="urn:microsoft.com/office/officeart/2005/8/layout/cycle2"/>
    <dgm:cxn modelId="{42E23FDE-FC48-4AB3-AE3A-02B3D2929657}" srcId="{FEB7DC5E-C24B-4B0F-B118-1C7E4BFE5C81}" destId="{A7C80A43-234D-4A0C-A6C7-ECA58C52AC76}" srcOrd="3" destOrd="0" parTransId="{0CCAE42E-BAB9-485B-AE9B-481D280C8027}" sibTransId="{DBB88E68-DFEC-4893-957E-2F151CAEC0A4}"/>
    <dgm:cxn modelId="{C7CB50F1-B40A-45C3-BFB2-5A698714E6C5}" type="presOf" srcId="{DC122A65-F4F9-4B6D-ABBD-28BBBCAB1538}" destId="{BA19E622-5F71-41F8-BFBC-6847CC65D95C}" srcOrd="1" destOrd="0" presId="urn:microsoft.com/office/officeart/2005/8/layout/cycle2"/>
    <dgm:cxn modelId="{E985A4F2-2415-4B4C-B42E-9AC36AD73757}" type="presOf" srcId="{F47A11FB-9F02-4433-AC97-B9D1D5C8B056}" destId="{C8440FE5-9C0A-4B5F-89A4-02C275704B78}" srcOrd="0" destOrd="0" presId="urn:microsoft.com/office/officeart/2005/8/layout/cycle2"/>
    <dgm:cxn modelId="{53FD50F3-5D41-4DE0-BDD1-F6438DB0CFA5}" type="presOf" srcId="{DBB88E68-DFEC-4893-957E-2F151CAEC0A4}" destId="{32C4A55F-3F9E-42D4-A59F-A4D354A394CB}" srcOrd="0" destOrd="0" presId="urn:microsoft.com/office/officeart/2005/8/layout/cycle2"/>
    <dgm:cxn modelId="{CE1EF34E-4C9C-4F86-A6E0-FBD805E8AD6A}" type="presParOf" srcId="{7F3CB07F-A84C-4C0B-8678-4E5F7E7898F5}" destId="{47197DBB-CC85-4F82-BC0D-A05B8B15BE9A}" srcOrd="0" destOrd="0" presId="urn:microsoft.com/office/officeart/2005/8/layout/cycle2"/>
    <dgm:cxn modelId="{8995F2D5-1378-4C22-8FDE-EB0A7FD230BE}" type="presParOf" srcId="{7F3CB07F-A84C-4C0B-8678-4E5F7E7898F5}" destId="{13C2457A-B3DF-4B2B-8496-866B440518F7}" srcOrd="1" destOrd="0" presId="urn:microsoft.com/office/officeart/2005/8/layout/cycle2"/>
    <dgm:cxn modelId="{90B89F95-C7A7-4BC2-8C23-7749BE6C6870}" type="presParOf" srcId="{13C2457A-B3DF-4B2B-8496-866B440518F7}" destId="{4F38974B-420C-46DB-9D2C-91218F7F42D5}" srcOrd="0" destOrd="0" presId="urn:microsoft.com/office/officeart/2005/8/layout/cycle2"/>
    <dgm:cxn modelId="{2A771E56-7928-4E9A-95CA-E6FFE3307455}" type="presParOf" srcId="{7F3CB07F-A84C-4C0B-8678-4E5F7E7898F5}" destId="{7E9F8D4B-C237-4421-800E-7C81741FC506}" srcOrd="2" destOrd="0" presId="urn:microsoft.com/office/officeart/2005/8/layout/cycle2"/>
    <dgm:cxn modelId="{B9AC101D-4832-4636-9259-8165C3CBD0D6}" type="presParOf" srcId="{7F3CB07F-A84C-4C0B-8678-4E5F7E7898F5}" destId="{2E0EA40B-017F-4699-BCB9-336EF51D7E8E}" srcOrd="3" destOrd="0" presId="urn:microsoft.com/office/officeart/2005/8/layout/cycle2"/>
    <dgm:cxn modelId="{1BDF1587-772A-4D09-98B6-07B4732C8E9E}" type="presParOf" srcId="{2E0EA40B-017F-4699-BCB9-336EF51D7E8E}" destId="{2101DB60-E01F-40C8-A8F2-4A25EA965F15}" srcOrd="0" destOrd="0" presId="urn:microsoft.com/office/officeart/2005/8/layout/cycle2"/>
    <dgm:cxn modelId="{C039B9A1-4F4B-4243-A2DC-613C499BE632}" type="presParOf" srcId="{7F3CB07F-A84C-4C0B-8678-4E5F7E7898F5}" destId="{B3726F0D-6961-4FBA-924F-9789907D05B0}" srcOrd="4" destOrd="0" presId="urn:microsoft.com/office/officeart/2005/8/layout/cycle2"/>
    <dgm:cxn modelId="{5092C0DE-A6C8-4B95-AC0D-93846CE65142}" type="presParOf" srcId="{7F3CB07F-A84C-4C0B-8678-4E5F7E7898F5}" destId="{C4708E4F-5F32-4829-A573-99BA781CC885}" srcOrd="5" destOrd="0" presId="urn:microsoft.com/office/officeart/2005/8/layout/cycle2"/>
    <dgm:cxn modelId="{F56BCC56-DEE6-4EA0-BBFD-1BB684698E3B}" type="presParOf" srcId="{C4708E4F-5F32-4829-A573-99BA781CC885}" destId="{65650F37-200C-45FE-AEEE-B0FB0A97493D}" srcOrd="0" destOrd="0" presId="urn:microsoft.com/office/officeart/2005/8/layout/cycle2"/>
    <dgm:cxn modelId="{FD532F9B-E13E-49AD-80AF-C23FB8931553}" type="presParOf" srcId="{7F3CB07F-A84C-4C0B-8678-4E5F7E7898F5}" destId="{58F72050-DDD8-419B-93DA-DB937E5D26F7}" srcOrd="6" destOrd="0" presId="urn:microsoft.com/office/officeart/2005/8/layout/cycle2"/>
    <dgm:cxn modelId="{F55A00B2-5CED-4734-8A13-CE61037D12A3}" type="presParOf" srcId="{7F3CB07F-A84C-4C0B-8678-4E5F7E7898F5}" destId="{32C4A55F-3F9E-42D4-A59F-A4D354A394CB}" srcOrd="7" destOrd="0" presId="urn:microsoft.com/office/officeart/2005/8/layout/cycle2"/>
    <dgm:cxn modelId="{902A8051-5B31-475B-AD9F-7E86E90A999F}" type="presParOf" srcId="{32C4A55F-3F9E-42D4-A59F-A4D354A394CB}" destId="{EA82E9CF-923E-4B27-BC43-113F1CAFCF31}" srcOrd="0" destOrd="0" presId="urn:microsoft.com/office/officeart/2005/8/layout/cycle2"/>
    <dgm:cxn modelId="{66392456-BE85-40AA-909F-A4E501C0C0D5}" type="presParOf" srcId="{7F3CB07F-A84C-4C0B-8678-4E5F7E7898F5}" destId="{C8440FE5-9C0A-4B5F-89A4-02C275704B78}" srcOrd="8" destOrd="0" presId="urn:microsoft.com/office/officeart/2005/8/layout/cycle2"/>
    <dgm:cxn modelId="{D29B65B2-8944-40DE-ACDC-95DF0AF72D39}" type="presParOf" srcId="{7F3CB07F-A84C-4C0B-8678-4E5F7E7898F5}" destId="{B851F82D-6333-49F8-BCCB-014E9ED414D2}" srcOrd="9" destOrd="0" presId="urn:microsoft.com/office/officeart/2005/8/layout/cycle2"/>
    <dgm:cxn modelId="{68209540-CB7A-4105-94CA-B263A5781E84}" type="presParOf" srcId="{B851F82D-6333-49F8-BCCB-014E9ED414D2}" destId="{BA19E622-5F71-41F8-BFBC-6847CC65D95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F57F21-6FC8-47CD-AF42-7F42252D776B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9278D4A2-B99F-4E2B-90A9-F3AD98B58039}">
      <dgm:prSet phldrT="[Tekst]" custT="1"/>
      <dgm:spPr>
        <a:solidFill>
          <a:schemeClr val="bg1"/>
        </a:solidFill>
        <a:ln>
          <a:noFill/>
        </a:ln>
      </dgm:spPr>
      <dgm:t>
        <a:bodyPr anchor="t" anchorCtr="0"/>
        <a:lstStyle/>
        <a:p>
          <a:pPr algn="l"/>
          <a:r>
            <a:rPr lang="nb-NO" sz="3200" b="1" baseline="0" dirty="0">
              <a:solidFill>
                <a:schemeClr val="tx1"/>
              </a:solidFill>
              <a:latin typeface="Trebuchet MS" panose="020B0603020202020204" pitchFamily="34" charset="0"/>
              <a:ea typeface="Verdana" panose="020B0604030504040204" pitchFamily="34" charset="0"/>
            </a:rPr>
            <a:t>1</a:t>
          </a:r>
        </a:p>
        <a:p>
          <a:pPr algn="l"/>
          <a:r>
            <a:rPr lang="nb-NO" sz="1100" b="1" baseline="0" dirty="0">
              <a:solidFill>
                <a:schemeClr val="tx1"/>
              </a:solidFill>
              <a:latin typeface="Trebuchet MS" panose="020B0603020202020204" pitchFamily="34" charset="0"/>
              <a:ea typeface="Verdana" panose="020B0604030504040204" pitchFamily="34" charset="0"/>
            </a:rPr>
            <a:t>Som del av en global kirke har vi ett oppdrag:</a:t>
          </a:r>
          <a:endParaRPr lang="nb-NO" sz="11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algn="l"/>
          <a:endParaRPr lang="nb-NO" sz="11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algn="l"/>
          <a:r>
            <a:rPr lang="nb-NO" sz="1100" b="1" baseline="0" dirty="0">
              <a:solidFill>
                <a:schemeClr val="tx1"/>
              </a:solidFill>
              <a:latin typeface="Trebuchet MS" panose="020B0603020202020204" pitchFamily="34" charset="0"/>
              <a:ea typeface="Verdana" panose="020B0604030504040204" pitchFamily="34" charset="0"/>
            </a:rPr>
            <a:t>#</a:t>
          </a:r>
          <a:r>
            <a:rPr lang="nb-NO" sz="1100" baseline="0" dirty="0">
              <a:solidFill>
                <a:schemeClr val="tx1"/>
              </a:solidFill>
              <a:latin typeface="Trebuchet MS" panose="020B0603020202020204" pitchFamily="34" charset="0"/>
              <a:ea typeface="Verdana" panose="020B0604030504040204" pitchFamily="34" charset="0"/>
            </a:rPr>
            <a:t> Å gjøre mennesker til disipler av Jesus Kristus slik at verden forvandles</a:t>
          </a:r>
        </a:p>
        <a:p>
          <a:pPr algn="l"/>
          <a:endParaRPr lang="nb-NO" sz="11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algn="l"/>
          <a:endParaRPr lang="nb-NO" sz="11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algn="l"/>
          <a:endParaRPr lang="nb-NO" sz="11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algn="l"/>
          <a:endParaRPr lang="nb-NO" sz="11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algn="l"/>
          <a:endParaRPr lang="nb-NO" sz="11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algn="l"/>
          <a:endParaRPr lang="nb-NO" sz="11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algn="l"/>
          <a:endParaRPr lang="nb-NO" sz="11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algn="l"/>
          <a:endParaRPr lang="nb-NO" sz="11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algn="l"/>
          <a:endParaRPr lang="nb-NO" sz="11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algn="l"/>
          <a:endParaRPr lang="nb-NO" sz="11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algn="l"/>
          <a:endParaRPr lang="nb-NO" sz="11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algn="l"/>
          <a:endParaRPr lang="nb-NO" sz="11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algn="l"/>
          <a:endParaRPr lang="nb-NO" sz="11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algn="l"/>
          <a:endParaRPr lang="nb-NO" sz="11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algn="l"/>
          <a:endParaRPr lang="nb-NO" sz="11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algn="l"/>
          <a:endParaRPr lang="nb-NO" sz="11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algn="l"/>
          <a:endParaRPr lang="nb-NO" sz="11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</dgm:t>
    </dgm:pt>
    <dgm:pt modelId="{67515932-7463-4150-9280-2E5FDFC0752A}" type="parTrans" cxnId="{C8501CCC-6FB6-4F36-AE01-1F417EF6B982}">
      <dgm:prSet/>
      <dgm:spPr/>
      <dgm:t>
        <a:bodyPr/>
        <a:lstStyle/>
        <a:p>
          <a:pPr algn="ctr"/>
          <a:endParaRPr lang="nb-NO"/>
        </a:p>
      </dgm:t>
    </dgm:pt>
    <dgm:pt modelId="{37E4CF6C-4474-429E-8CCE-410FC1CF060A}" type="sibTrans" cxnId="{C8501CCC-6FB6-4F36-AE01-1F417EF6B982}">
      <dgm:prSet/>
      <dgm:spPr/>
      <dgm:t>
        <a:bodyPr/>
        <a:lstStyle/>
        <a:p>
          <a:pPr algn="ctr"/>
          <a:endParaRPr lang="nb-NO"/>
        </a:p>
      </dgm:t>
    </dgm:pt>
    <dgm:pt modelId="{B5244B8C-ECF0-4210-B5EE-4B4D989597A4}">
      <dgm:prSet phldrT="[Tekst]" custT="1"/>
      <dgm:spPr>
        <a:solidFill>
          <a:schemeClr val="bg1"/>
        </a:solidFill>
        <a:ln>
          <a:noFill/>
        </a:ln>
      </dgm:spPr>
      <dgm:t>
        <a:bodyPr anchor="t" anchorCtr="0"/>
        <a:lstStyle/>
        <a:p>
          <a:pPr algn="l"/>
          <a:r>
            <a:rPr lang="nb-NO" sz="3200" b="1" baseline="0">
              <a:solidFill>
                <a:schemeClr val="tx1"/>
              </a:solidFill>
              <a:latin typeface="Trebuchet MS" panose="020B0603020202020204" pitchFamily="34" charset="0"/>
              <a:ea typeface="Verdana" panose="020B0604030504040204" pitchFamily="34" charset="0"/>
            </a:rPr>
            <a:t>2</a:t>
          </a:r>
        </a:p>
        <a:p>
          <a:pPr algn="l"/>
          <a:r>
            <a:rPr lang="nb-NO" sz="1100" b="1" baseline="0">
              <a:solidFill>
                <a:schemeClr val="tx1"/>
              </a:solidFill>
              <a:latin typeface="Trebuchet MS" panose="020B0603020202020204" pitchFamily="34" charset="0"/>
              <a:ea typeface="Verdana" panose="020B0604030504040204" pitchFamily="34" charset="0"/>
            </a:rPr>
            <a:t>Vår deltakelse i Guds misjon er en helhetlig tjeneste som uttrykkes i:</a:t>
          </a:r>
          <a:endParaRPr lang="nb-NO" sz="1100" baseline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algn="l"/>
          <a:endParaRPr lang="nb-NO" sz="1100" baseline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algn="l"/>
          <a:r>
            <a:rPr lang="nb-NO" sz="1100" b="1" baseline="0">
              <a:solidFill>
                <a:schemeClr val="tx1"/>
              </a:solidFill>
              <a:latin typeface="Trebuchet MS" panose="020B0603020202020204" pitchFamily="34" charset="0"/>
              <a:ea typeface="Verdana" panose="020B0604030504040204" pitchFamily="34" charset="0"/>
            </a:rPr>
            <a:t>#</a:t>
          </a:r>
          <a:r>
            <a:rPr lang="nb-NO" sz="1100" baseline="0">
              <a:solidFill>
                <a:schemeClr val="tx1"/>
              </a:solidFill>
              <a:latin typeface="Trebuchet MS" panose="020B0603020202020204" pitchFamily="34" charset="0"/>
              <a:ea typeface="Verdana" panose="020B0604030504040204" pitchFamily="34" charset="0"/>
            </a:rPr>
            <a:t> Forkynnelse til tro og etterfølgelse</a:t>
          </a:r>
        </a:p>
        <a:p>
          <a:pPr algn="l"/>
          <a:r>
            <a:rPr lang="nb-NO" sz="1100" b="1" baseline="0">
              <a:solidFill>
                <a:schemeClr val="tx1"/>
              </a:solidFill>
              <a:latin typeface="Trebuchet MS" panose="020B0603020202020204" pitchFamily="34" charset="0"/>
              <a:ea typeface="Verdana" panose="020B0604030504040204" pitchFamily="34" charset="0"/>
            </a:rPr>
            <a:t>#</a:t>
          </a:r>
          <a:r>
            <a:rPr lang="nb-NO" sz="1100" baseline="0">
              <a:solidFill>
                <a:schemeClr val="tx1"/>
              </a:solidFill>
              <a:latin typeface="Trebuchet MS" panose="020B0603020202020204" pitchFamily="34" charset="0"/>
              <a:ea typeface="Verdana" panose="020B0604030504040204" pitchFamily="34" charset="0"/>
            </a:rPr>
            <a:t> Diakoni</a:t>
          </a:r>
        </a:p>
      </dgm:t>
    </dgm:pt>
    <dgm:pt modelId="{353E94A8-EF99-418B-8FD9-0AD28B79B2E1}" type="parTrans" cxnId="{57211D90-3033-46E5-8B36-F2C8BB76778B}">
      <dgm:prSet/>
      <dgm:spPr/>
      <dgm:t>
        <a:bodyPr/>
        <a:lstStyle/>
        <a:p>
          <a:pPr algn="ctr"/>
          <a:endParaRPr lang="nb-NO"/>
        </a:p>
      </dgm:t>
    </dgm:pt>
    <dgm:pt modelId="{CE53CA0D-04D1-4B6F-A862-3D69C995688C}" type="sibTrans" cxnId="{57211D90-3033-46E5-8B36-F2C8BB76778B}">
      <dgm:prSet/>
      <dgm:spPr/>
      <dgm:t>
        <a:bodyPr/>
        <a:lstStyle/>
        <a:p>
          <a:pPr algn="ctr"/>
          <a:endParaRPr lang="nb-NO"/>
        </a:p>
      </dgm:t>
    </dgm:pt>
    <dgm:pt modelId="{C39DE55F-FE7D-422A-8982-C72B3B97FE40}">
      <dgm:prSet phldrT="[Tekst]" custT="1"/>
      <dgm:spPr>
        <a:solidFill>
          <a:schemeClr val="bg1"/>
        </a:solidFill>
        <a:ln>
          <a:noFill/>
        </a:ln>
      </dgm:spPr>
      <dgm:t>
        <a:bodyPr anchor="t" anchorCtr="0"/>
        <a:lstStyle/>
        <a:p>
          <a:pPr algn="l"/>
          <a:r>
            <a:rPr lang="nb-NO" sz="3200" b="1" baseline="0">
              <a:solidFill>
                <a:schemeClr val="tx1"/>
              </a:solidFill>
              <a:latin typeface="Trebuchet MS" panose="020B0603020202020204" pitchFamily="34" charset="0"/>
            </a:rPr>
            <a:t>3</a:t>
          </a:r>
        </a:p>
        <a:p>
          <a:pPr algn="l"/>
          <a:r>
            <a:rPr lang="nb-NO" sz="1100" b="1" baseline="0">
              <a:solidFill>
                <a:schemeClr val="tx1"/>
              </a:solidFill>
              <a:latin typeface="Trebuchet MS" panose="020B0603020202020204" pitchFamily="34" charset="0"/>
            </a:rPr>
            <a:t>Med </a:t>
          </a:r>
          <a:r>
            <a:rPr lang="nb-NO" sz="1100" b="1" i="1" baseline="0">
              <a:solidFill>
                <a:schemeClr val="tx1"/>
              </a:solidFill>
              <a:latin typeface="Trebuchet MS" panose="020B0603020202020204" pitchFamily="34" charset="0"/>
            </a:rPr>
            <a:t>åpne hjerter</a:t>
          </a:r>
          <a:r>
            <a:rPr lang="nb-NO" sz="1100" b="1" baseline="0">
              <a:solidFill>
                <a:schemeClr val="tx1"/>
              </a:solidFill>
              <a:latin typeface="Trebuchet MS" panose="020B0603020202020204" pitchFamily="34" charset="0"/>
            </a:rPr>
            <a:t>, </a:t>
          </a:r>
          <a:r>
            <a:rPr lang="nb-NO" sz="1100" b="1" i="1" baseline="0">
              <a:solidFill>
                <a:schemeClr val="tx1"/>
              </a:solidFill>
              <a:latin typeface="Trebuchet MS" panose="020B0603020202020204" pitchFamily="34" charset="0"/>
            </a:rPr>
            <a:t>åpne sinn</a:t>
          </a:r>
          <a:r>
            <a:rPr lang="nb-NO" sz="1100" b="1" baseline="0">
              <a:solidFill>
                <a:schemeClr val="tx1"/>
              </a:solidFill>
              <a:latin typeface="Trebuchet MS" panose="020B0603020202020204" pitchFamily="34" charset="0"/>
            </a:rPr>
            <a:t> og </a:t>
          </a:r>
          <a:r>
            <a:rPr lang="nb-NO" sz="1100" b="1" i="1" baseline="0">
              <a:solidFill>
                <a:schemeClr val="tx1"/>
              </a:solidFill>
              <a:latin typeface="Trebuchet MS" panose="020B0603020202020204" pitchFamily="34" charset="0"/>
            </a:rPr>
            <a:t>åpne dører</a:t>
          </a:r>
          <a:r>
            <a:rPr lang="nb-NO" sz="1100" b="1" baseline="0">
              <a:solidFill>
                <a:schemeClr val="tx1"/>
              </a:solidFill>
              <a:latin typeface="Trebuchet MS" panose="020B0603020202020204" pitchFamily="34" charset="0"/>
            </a:rPr>
            <a:t> er vi kirke med: </a:t>
          </a:r>
          <a:endParaRPr lang="nb-NO" sz="1100" baseline="0">
            <a:solidFill>
              <a:schemeClr val="tx1"/>
            </a:solidFill>
            <a:latin typeface="Trebuchet MS" panose="020B0603020202020204" pitchFamily="34" charset="0"/>
          </a:endParaRPr>
        </a:p>
        <a:p>
          <a:pPr algn="l"/>
          <a:endParaRPr lang="nb-NO" sz="1100" baseline="0">
            <a:solidFill>
              <a:schemeClr val="tx1"/>
            </a:solidFill>
            <a:latin typeface="Trebuchet MS" panose="020B0603020202020204" pitchFamily="34" charset="0"/>
          </a:endParaRPr>
        </a:p>
        <a:p>
          <a:pPr algn="l"/>
          <a:r>
            <a:rPr lang="nb-NO" sz="1100" b="1" baseline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baseline="0">
              <a:solidFill>
                <a:schemeClr val="tx1"/>
              </a:solidFill>
              <a:latin typeface="Trebuchet MS" panose="020B0603020202020204" pitchFamily="34" charset="0"/>
            </a:rPr>
            <a:t> Hjerte</a:t>
          </a:r>
        </a:p>
        <a:p>
          <a:pPr algn="l"/>
          <a:r>
            <a:rPr lang="nb-NO" sz="1100" b="1" baseline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baseline="0">
              <a:solidFill>
                <a:schemeClr val="tx1"/>
              </a:solidFill>
              <a:latin typeface="Trebuchet MS" panose="020B0603020202020204" pitchFamily="34" charset="0"/>
            </a:rPr>
            <a:t> Hode</a:t>
          </a:r>
        </a:p>
        <a:p>
          <a:pPr algn="l"/>
          <a:r>
            <a:rPr lang="nb-NO" sz="1100" b="1" baseline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baseline="0">
              <a:solidFill>
                <a:schemeClr val="tx1"/>
              </a:solidFill>
              <a:latin typeface="Trebuchet MS" panose="020B0603020202020204" pitchFamily="34" charset="0"/>
            </a:rPr>
            <a:t> Hender</a:t>
          </a:r>
        </a:p>
      </dgm:t>
    </dgm:pt>
    <dgm:pt modelId="{2557936A-5288-4F7A-959B-B1E1E0E7DA3B}" type="parTrans" cxnId="{F65FFD55-2D58-44FC-BAD2-80ABF63D8283}">
      <dgm:prSet/>
      <dgm:spPr/>
      <dgm:t>
        <a:bodyPr/>
        <a:lstStyle/>
        <a:p>
          <a:pPr algn="ctr"/>
          <a:endParaRPr lang="nb-NO"/>
        </a:p>
      </dgm:t>
    </dgm:pt>
    <dgm:pt modelId="{34516D6C-4AD8-4112-92F9-EC38121CFC49}" type="sibTrans" cxnId="{F65FFD55-2D58-44FC-BAD2-80ABF63D8283}">
      <dgm:prSet/>
      <dgm:spPr/>
      <dgm:t>
        <a:bodyPr/>
        <a:lstStyle/>
        <a:p>
          <a:pPr algn="ctr"/>
          <a:endParaRPr lang="nb-NO"/>
        </a:p>
      </dgm:t>
    </dgm:pt>
    <dgm:pt modelId="{F4513751-6125-49F3-8B84-4C37797A022B}">
      <dgm:prSet custT="1"/>
      <dgm:spPr>
        <a:solidFill>
          <a:schemeClr val="bg1"/>
        </a:solidFill>
        <a:ln>
          <a:noFill/>
        </a:ln>
      </dgm:spPr>
      <dgm:t>
        <a:bodyPr anchor="t" anchorCtr="0"/>
        <a:lstStyle/>
        <a:p>
          <a:pPr algn="l"/>
          <a:r>
            <a:rPr lang="nb-NO" sz="3200" b="1" baseline="0">
              <a:solidFill>
                <a:schemeClr val="tx1"/>
              </a:solidFill>
              <a:latin typeface="Trebuchet MS" panose="020B0603020202020204" pitchFamily="34" charset="0"/>
            </a:rPr>
            <a:t>4</a:t>
          </a:r>
        </a:p>
        <a:p>
          <a:pPr algn="l"/>
          <a:r>
            <a:rPr lang="nb-NO" sz="1100" b="1" baseline="0">
              <a:solidFill>
                <a:schemeClr val="tx1"/>
              </a:solidFill>
              <a:latin typeface="Trebuchet MS" panose="020B0603020202020204" pitchFamily="34" charset="0"/>
            </a:rPr>
            <a:t>Vi vet at menighetene blomstrer når vi legger til rette for fire praksiser:</a:t>
          </a:r>
          <a:endParaRPr lang="nb-NO" sz="1100" baseline="0">
            <a:solidFill>
              <a:schemeClr val="tx1"/>
            </a:solidFill>
            <a:latin typeface="Trebuchet MS" panose="020B0603020202020204" pitchFamily="34" charset="0"/>
          </a:endParaRPr>
        </a:p>
        <a:p>
          <a:pPr algn="l"/>
          <a:endParaRPr lang="nb-NO" sz="1100" baseline="0">
            <a:solidFill>
              <a:schemeClr val="tx1"/>
            </a:solidFill>
            <a:latin typeface="Trebuchet MS" panose="020B0603020202020204" pitchFamily="34" charset="0"/>
          </a:endParaRPr>
        </a:p>
        <a:p>
          <a:pPr algn="l"/>
          <a:r>
            <a:rPr lang="nb-NO" sz="1100" b="1" baseline="0">
              <a:solidFill>
                <a:schemeClr val="tx1"/>
              </a:solidFill>
              <a:latin typeface="Trebuchet MS" panose="020B0603020202020204" pitchFamily="34" charset="0"/>
            </a:rPr>
            <a:t># </a:t>
          </a:r>
          <a:r>
            <a:rPr lang="nb-NO" sz="1100" baseline="0">
              <a:solidFill>
                <a:schemeClr val="tx1"/>
              </a:solidFill>
              <a:latin typeface="Trebuchet MS" panose="020B0603020202020204" pitchFamily="34" charset="0"/>
            </a:rPr>
            <a:t>Radikal gjestfrihet</a:t>
          </a:r>
        </a:p>
        <a:p>
          <a:pPr algn="l"/>
          <a:r>
            <a:rPr lang="nb-NO" sz="1100" b="1" baseline="0">
              <a:solidFill>
                <a:schemeClr val="tx1"/>
              </a:solidFill>
              <a:latin typeface="Trebuchet MS" panose="020B0603020202020204" pitchFamily="34" charset="0"/>
            </a:rPr>
            <a:t># </a:t>
          </a:r>
          <a:r>
            <a:rPr lang="nb-NO" sz="1100" baseline="0">
              <a:solidFill>
                <a:schemeClr val="tx1"/>
              </a:solidFill>
              <a:latin typeface="Trebuchet MS" panose="020B0603020202020204" pitchFamily="34" charset="0"/>
            </a:rPr>
            <a:t>Livsnær gudstjeneste</a:t>
          </a:r>
        </a:p>
        <a:p>
          <a:pPr algn="l"/>
          <a:r>
            <a:rPr lang="nb-NO" sz="1100" b="1" baseline="0">
              <a:solidFill>
                <a:schemeClr val="tx1"/>
              </a:solidFill>
              <a:latin typeface="Trebuchet MS" panose="020B0603020202020204" pitchFamily="34" charset="0"/>
            </a:rPr>
            <a:t># </a:t>
          </a:r>
          <a:r>
            <a:rPr lang="nb-NO" sz="1100" baseline="0">
              <a:solidFill>
                <a:schemeClr val="tx1"/>
              </a:solidFill>
              <a:latin typeface="Trebuchet MS" panose="020B0603020202020204" pitchFamily="34" charset="0"/>
            </a:rPr>
            <a:t>Utrustende trosopplæring for mennesker i alle aldre</a:t>
          </a:r>
        </a:p>
        <a:p>
          <a:pPr algn="l"/>
          <a:r>
            <a:rPr lang="nb-NO" sz="1100" b="1" baseline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baseline="0">
              <a:solidFill>
                <a:schemeClr val="tx1"/>
              </a:solidFill>
              <a:latin typeface="Trebuchet MS" panose="020B0603020202020204" pitchFamily="34" charset="0"/>
            </a:rPr>
            <a:t> Dristig tjeneste</a:t>
          </a:r>
        </a:p>
        <a:p>
          <a:pPr algn="l"/>
          <a:endParaRPr lang="nb-NO" sz="900" baseline="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EAA295F5-2C89-4735-94A8-09C27A4D98D7}" type="parTrans" cxnId="{7ED5B720-1761-4930-90D3-32E3702D9EFB}">
      <dgm:prSet/>
      <dgm:spPr/>
      <dgm:t>
        <a:bodyPr/>
        <a:lstStyle/>
        <a:p>
          <a:pPr algn="ctr"/>
          <a:endParaRPr lang="nb-NO"/>
        </a:p>
      </dgm:t>
    </dgm:pt>
    <dgm:pt modelId="{C2F6DECD-1DCE-49E0-828D-73B9A9DCA68E}" type="sibTrans" cxnId="{7ED5B720-1761-4930-90D3-32E3702D9EFB}">
      <dgm:prSet/>
      <dgm:spPr/>
      <dgm:t>
        <a:bodyPr/>
        <a:lstStyle/>
        <a:p>
          <a:pPr algn="ctr"/>
          <a:endParaRPr lang="nb-NO"/>
        </a:p>
      </dgm:t>
    </dgm:pt>
    <dgm:pt modelId="{B8DB41E5-F73C-4DC9-9B8C-05328FF67884}">
      <dgm:prSet custT="1"/>
      <dgm:spPr>
        <a:solidFill>
          <a:schemeClr val="bg1"/>
        </a:solidFill>
        <a:ln>
          <a:noFill/>
        </a:ln>
      </dgm:spPr>
      <dgm:t>
        <a:bodyPr anchor="t" anchorCtr="0"/>
        <a:lstStyle/>
        <a:p>
          <a:pPr algn="l"/>
          <a:r>
            <a:rPr lang="nb-NO" sz="3200" b="1" baseline="0">
              <a:solidFill>
                <a:schemeClr val="tx1"/>
              </a:solidFill>
              <a:latin typeface="Trebuchet MS" panose="020B0603020202020204" pitchFamily="34" charset="0"/>
            </a:rPr>
            <a:t>5</a:t>
          </a:r>
        </a:p>
        <a:p>
          <a:pPr algn="l"/>
          <a:r>
            <a:rPr lang="nb-NO" sz="1100" b="1" baseline="0">
              <a:solidFill>
                <a:schemeClr val="tx1"/>
              </a:solidFill>
              <a:latin typeface="Trebuchet MS" panose="020B0603020202020204" pitchFamily="34" charset="0"/>
            </a:rPr>
            <a:t>Vi inspireres av fem </a:t>
          </a:r>
          <a:r>
            <a:rPr lang="nb-NO" sz="1100" b="1" baseline="0" err="1">
              <a:solidFill>
                <a:schemeClr val="tx1"/>
              </a:solidFill>
              <a:latin typeface="Trebuchet MS" panose="020B0603020202020204" pitchFamily="34" charset="0"/>
            </a:rPr>
            <a:t>framtidsbilder</a:t>
          </a:r>
          <a:r>
            <a:rPr lang="nb-NO" sz="1100" b="1" baseline="0">
              <a:solidFill>
                <a:schemeClr val="tx1"/>
              </a:solidFill>
              <a:latin typeface="Trebuchet MS" panose="020B0603020202020204" pitchFamily="34" charset="0"/>
            </a:rPr>
            <a:t>:</a:t>
          </a:r>
          <a:endParaRPr lang="nb-NO" sz="1100" baseline="0">
            <a:solidFill>
              <a:schemeClr val="tx1"/>
            </a:solidFill>
            <a:latin typeface="Trebuchet MS" panose="020B0603020202020204" pitchFamily="34" charset="0"/>
          </a:endParaRPr>
        </a:p>
        <a:p>
          <a:pPr algn="l"/>
          <a:endParaRPr lang="nb-NO" sz="1100" baseline="0">
            <a:solidFill>
              <a:schemeClr val="tx1"/>
            </a:solidFill>
            <a:latin typeface="Trebuchet MS" panose="020B0603020202020204" pitchFamily="34" charset="0"/>
          </a:endParaRPr>
        </a:p>
        <a:p>
          <a:pPr algn="l"/>
          <a:r>
            <a:rPr lang="nb-NO" sz="1100" b="1" baseline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baseline="0">
              <a:solidFill>
                <a:schemeClr val="tx1"/>
              </a:solidFill>
              <a:latin typeface="Trebuchet MS" panose="020B0603020202020204" pitchFamily="34" charset="0"/>
            </a:rPr>
            <a:t> En kirke som er utadvendt i sin søken etter å fremme Guds rike i verden</a:t>
          </a:r>
        </a:p>
        <a:p>
          <a:pPr algn="l"/>
          <a:r>
            <a:rPr lang="nb-NO" sz="1100" b="1" baseline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baseline="0">
              <a:solidFill>
                <a:schemeClr val="tx1"/>
              </a:solidFill>
              <a:latin typeface="Trebuchet MS" panose="020B0603020202020204" pitchFamily="34" charset="0"/>
            </a:rPr>
            <a:t> En kirke som utvikler nye måter å være kirke på</a:t>
          </a:r>
        </a:p>
        <a:p>
          <a:pPr algn="l"/>
          <a:r>
            <a:rPr lang="nb-NO" sz="1100" b="1" baseline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baseline="0">
              <a:solidFill>
                <a:schemeClr val="tx1"/>
              </a:solidFill>
              <a:latin typeface="Trebuchet MS" panose="020B0603020202020204" pitchFamily="34" charset="0"/>
            </a:rPr>
            <a:t> En kirke som løfter fram og gir stort rom for barn og unge</a:t>
          </a:r>
        </a:p>
        <a:p>
          <a:pPr algn="l"/>
          <a:r>
            <a:rPr lang="nb-NO" sz="1100" b="1" baseline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baseline="0">
              <a:solidFill>
                <a:schemeClr val="tx1"/>
              </a:solidFill>
              <a:latin typeface="Trebuchet MS" panose="020B0603020202020204" pitchFamily="34" charset="0"/>
            </a:rPr>
            <a:t> En kirke som er samfunnsengasjert og relevant</a:t>
          </a:r>
        </a:p>
        <a:p>
          <a:pPr algn="l"/>
          <a:r>
            <a:rPr lang="nb-NO" sz="1100" b="1" baseline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baseline="0">
              <a:solidFill>
                <a:schemeClr val="tx1"/>
              </a:solidFill>
              <a:latin typeface="Trebuchet MS" panose="020B0603020202020204" pitchFamily="34" charset="0"/>
            </a:rPr>
            <a:t> En kirke som har en sterk VI-følelse midt i et mangfold</a:t>
          </a:r>
        </a:p>
      </dgm:t>
    </dgm:pt>
    <dgm:pt modelId="{CF48D149-3229-4CEF-AF11-B13E7BB7F7D1}" type="parTrans" cxnId="{190E0B12-724B-4D5A-995C-5D7F8DF94744}">
      <dgm:prSet/>
      <dgm:spPr/>
      <dgm:t>
        <a:bodyPr/>
        <a:lstStyle/>
        <a:p>
          <a:pPr algn="ctr"/>
          <a:endParaRPr lang="nb-NO"/>
        </a:p>
      </dgm:t>
    </dgm:pt>
    <dgm:pt modelId="{B957CC75-67EC-4477-B533-0F76E3F38016}" type="sibTrans" cxnId="{190E0B12-724B-4D5A-995C-5D7F8DF94744}">
      <dgm:prSet/>
      <dgm:spPr/>
      <dgm:t>
        <a:bodyPr/>
        <a:lstStyle/>
        <a:p>
          <a:pPr algn="ctr"/>
          <a:endParaRPr lang="nb-NO"/>
        </a:p>
      </dgm:t>
    </dgm:pt>
    <dgm:pt modelId="{9B6AB683-147D-4EBB-825C-5EAEE29CA0D5}">
      <dgm:prSet custT="1"/>
      <dgm:spPr>
        <a:solidFill>
          <a:schemeClr val="bg1"/>
        </a:solidFill>
        <a:ln>
          <a:noFill/>
        </a:ln>
      </dgm:spPr>
      <dgm:t>
        <a:bodyPr anchor="t" anchorCtr="0"/>
        <a:lstStyle/>
        <a:p>
          <a:pPr algn="l"/>
          <a:r>
            <a:rPr lang="nb-NO" sz="3200" b="1" baseline="0">
              <a:solidFill>
                <a:schemeClr val="tx1"/>
              </a:solidFill>
              <a:latin typeface="Trebuchet MS" panose="020B0603020202020204" pitchFamily="34" charset="0"/>
            </a:rPr>
            <a:t>6</a:t>
          </a:r>
        </a:p>
        <a:p>
          <a:pPr algn="l"/>
          <a:r>
            <a:rPr lang="nb-NO" sz="1100" b="1" baseline="0">
              <a:solidFill>
                <a:schemeClr val="tx1"/>
              </a:solidFill>
              <a:latin typeface="Trebuchet MS" panose="020B0603020202020204" pitchFamily="34" charset="0"/>
            </a:rPr>
            <a:t>I erkjennelsen av at en vital kirke må være i kontinuerlig endring forplikter vi oss til seks grep: </a:t>
          </a:r>
          <a:endParaRPr lang="nb-NO" sz="1100" baseline="0">
            <a:solidFill>
              <a:schemeClr val="tx1"/>
            </a:solidFill>
            <a:latin typeface="Trebuchet MS" panose="020B0603020202020204" pitchFamily="34" charset="0"/>
          </a:endParaRPr>
        </a:p>
        <a:p>
          <a:pPr algn="l"/>
          <a:endParaRPr lang="nb-NO" sz="1100" baseline="0">
            <a:solidFill>
              <a:schemeClr val="tx1"/>
            </a:solidFill>
            <a:latin typeface="Trebuchet MS" panose="020B0603020202020204" pitchFamily="34" charset="0"/>
          </a:endParaRPr>
        </a:p>
        <a:p>
          <a:pPr algn="l"/>
          <a:r>
            <a:rPr lang="nb-NO" sz="1100" b="1" baseline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baseline="0">
              <a:solidFill>
                <a:schemeClr val="tx1"/>
              </a:solidFill>
              <a:latin typeface="Trebuchet MS" panose="020B0603020202020204" pitchFamily="34" charset="0"/>
            </a:rPr>
            <a:t> Frigjøre ressurser og midler til nytenkning, innovasjon og endring</a:t>
          </a:r>
        </a:p>
        <a:p>
          <a:pPr algn="l"/>
          <a:r>
            <a:rPr lang="nb-NO" sz="1100" b="1" baseline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baseline="0">
              <a:solidFill>
                <a:schemeClr val="tx1"/>
              </a:solidFill>
              <a:latin typeface="Trebuchet MS" panose="020B0603020202020204" pitchFamily="34" charset="0"/>
            </a:rPr>
            <a:t> Tilby menighets-rådgivning og læringsfellesskap til alle menigheter</a:t>
          </a:r>
        </a:p>
        <a:p>
          <a:pPr algn="l"/>
          <a:r>
            <a:rPr lang="nb-NO" sz="1100" b="1" baseline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baseline="0">
              <a:solidFill>
                <a:schemeClr val="tx1"/>
              </a:solidFill>
              <a:latin typeface="Trebuchet MS" panose="020B0603020202020204" pitchFamily="34" charset="0"/>
            </a:rPr>
            <a:t> Gjennomgå kirkens organisasjon og arbeidsmåter for å styrke den </a:t>
          </a:r>
          <a:r>
            <a:rPr lang="nb-NO" sz="1100" baseline="0" err="1">
              <a:solidFill>
                <a:schemeClr val="tx1"/>
              </a:solidFill>
              <a:latin typeface="Trebuchet MS" panose="020B0603020202020204" pitchFamily="34" charset="0"/>
            </a:rPr>
            <a:t>misjonale</a:t>
          </a:r>
          <a:r>
            <a:rPr lang="nb-NO" sz="1100" baseline="0">
              <a:solidFill>
                <a:schemeClr val="tx1"/>
              </a:solidFill>
              <a:latin typeface="Trebuchet MS" panose="020B0603020202020204" pitchFamily="34" charset="0"/>
            </a:rPr>
            <a:t> kraften</a:t>
          </a:r>
        </a:p>
        <a:p>
          <a:pPr algn="l"/>
          <a:r>
            <a:rPr lang="nb-NO" sz="1100" b="1" baseline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baseline="0">
              <a:solidFill>
                <a:schemeClr val="tx1"/>
              </a:solidFill>
              <a:latin typeface="Trebuchet MS" panose="020B0603020202020204" pitchFamily="34" charset="0"/>
            </a:rPr>
            <a:t> Invitere til brede samtaler om hvordan kirkens teologi skapes, uttrykkes og realiseres</a:t>
          </a:r>
        </a:p>
        <a:p>
          <a:pPr algn="l"/>
          <a:r>
            <a:rPr lang="nb-NO" sz="1100" b="1" baseline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baseline="0">
              <a:solidFill>
                <a:schemeClr val="tx1"/>
              </a:solidFill>
              <a:latin typeface="Trebuchet MS" panose="020B0603020202020204" pitchFamily="34" charset="0"/>
            </a:rPr>
            <a:t> Etablere en helhetlig lederopplæring</a:t>
          </a:r>
        </a:p>
        <a:p>
          <a:pPr algn="l"/>
          <a:r>
            <a:rPr lang="nb-NO" sz="1100" b="1" baseline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baseline="0">
              <a:solidFill>
                <a:schemeClr val="tx1"/>
              </a:solidFill>
              <a:latin typeface="Trebuchet MS" panose="020B0603020202020204" pitchFamily="34" charset="0"/>
            </a:rPr>
            <a:t> Øke satsingen på digitale plattformer</a:t>
          </a:r>
        </a:p>
      </dgm:t>
    </dgm:pt>
    <dgm:pt modelId="{44ABECAD-2E07-4A92-992A-D5A3829AFF10}" type="parTrans" cxnId="{EF8D7D66-614D-433A-B14D-1F22E56E847B}">
      <dgm:prSet/>
      <dgm:spPr/>
      <dgm:t>
        <a:bodyPr/>
        <a:lstStyle/>
        <a:p>
          <a:pPr algn="ctr"/>
          <a:endParaRPr lang="nb-NO"/>
        </a:p>
      </dgm:t>
    </dgm:pt>
    <dgm:pt modelId="{46085CC3-0C1B-4043-9731-F788F2C57355}" type="sibTrans" cxnId="{EF8D7D66-614D-433A-B14D-1F22E56E847B}">
      <dgm:prSet/>
      <dgm:spPr/>
      <dgm:t>
        <a:bodyPr/>
        <a:lstStyle/>
        <a:p>
          <a:pPr algn="ctr"/>
          <a:endParaRPr lang="nb-NO"/>
        </a:p>
      </dgm:t>
    </dgm:pt>
    <dgm:pt modelId="{394B00DD-1B57-4275-8B65-C01555CFA8AB}">
      <dgm:prSet custT="1"/>
      <dgm:spPr>
        <a:solidFill>
          <a:schemeClr val="bg1"/>
        </a:solidFill>
        <a:ln>
          <a:noFill/>
        </a:ln>
      </dgm:spPr>
      <dgm:t>
        <a:bodyPr anchor="t" anchorCtr="0"/>
        <a:lstStyle/>
        <a:p>
          <a:pPr algn="l"/>
          <a:r>
            <a:rPr lang="nb-NO" sz="3200" b="1" baseline="0">
              <a:solidFill>
                <a:schemeClr val="tx1"/>
              </a:solidFill>
              <a:latin typeface="Trebuchet MS" panose="020B0603020202020204" pitchFamily="34" charset="0"/>
            </a:rPr>
            <a:t>7</a:t>
          </a:r>
        </a:p>
        <a:p>
          <a:pPr algn="l"/>
          <a:r>
            <a:rPr lang="nb-NO" sz="1100" b="1" baseline="0">
              <a:solidFill>
                <a:schemeClr val="tx1"/>
              </a:solidFill>
              <a:latin typeface="Trebuchet MS" panose="020B0603020202020204" pitchFamily="34" charset="0"/>
            </a:rPr>
            <a:t>Til sjuende og sist er det våre valg, vår medvirkning og vårt engasjement i og for Guds misjon som avgjør kirkens framtid.</a:t>
          </a:r>
          <a:endParaRPr lang="nb-NO" sz="1100" baseline="0">
            <a:solidFill>
              <a:schemeClr val="tx1"/>
            </a:solidFill>
            <a:latin typeface="Trebuchet MS" panose="020B0603020202020204" pitchFamily="34" charset="0"/>
          </a:endParaRPr>
        </a:p>
        <a:p>
          <a:pPr algn="l"/>
          <a:endParaRPr lang="nb-NO" sz="900" baseline="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AADA8C3D-5DA1-414E-B9A4-7104B406BE30}" type="parTrans" cxnId="{B8F8D7E4-83FD-4CF8-B165-17EA9E7246BA}">
      <dgm:prSet/>
      <dgm:spPr/>
      <dgm:t>
        <a:bodyPr/>
        <a:lstStyle/>
        <a:p>
          <a:pPr algn="ctr"/>
          <a:endParaRPr lang="nb-NO"/>
        </a:p>
      </dgm:t>
    </dgm:pt>
    <dgm:pt modelId="{D69AC2F5-E9E9-4D5D-B83B-5B95CD33683D}" type="sibTrans" cxnId="{B8F8D7E4-83FD-4CF8-B165-17EA9E7246BA}">
      <dgm:prSet/>
      <dgm:spPr/>
      <dgm:t>
        <a:bodyPr/>
        <a:lstStyle/>
        <a:p>
          <a:pPr algn="ctr"/>
          <a:endParaRPr lang="nb-NO"/>
        </a:p>
      </dgm:t>
    </dgm:pt>
    <dgm:pt modelId="{CDE014E5-23D1-48F3-843F-5E1F0ED5D7A4}" type="pres">
      <dgm:prSet presAssocID="{2AF57F21-6FC8-47CD-AF42-7F42252D776B}" presName="Name0" presStyleCnt="0">
        <dgm:presLayoutVars>
          <dgm:dir/>
          <dgm:resizeHandles val="exact"/>
        </dgm:presLayoutVars>
      </dgm:prSet>
      <dgm:spPr/>
    </dgm:pt>
    <dgm:pt modelId="{98202336-3C26-45CE-B6B9-D9A98D7175F3}" type="pres">
      <dgm:prSet presAssocID="{9278D4A2-B99F-4E2B-90A9-F3AD98B58039}" presName="node" presStyleLbl="node1" presStyleIdx="0" presStyleCnt="7" custScaleX="2000000" custScaleY="1535041">
        <dgm:presLayoutVars>
          <dgm:bulletEnabled val="1"/>
        </dgm:presLayoutVars>
      </dgm:prSet>
      <dgm:spPr/>
    </dgm:pt>
    <dgm:pt modelId="{1132418C-6505-4DDE-8371-3DB00DB40225}" type="pres">
      <dgm:prSet presAssocID="{37E4CF6C-4474-429E-8CCE-410FC1CF060A}" presName="sibTrans" presStyleLbl="sibTrans2D1" presStyleIdx="0" presStyleCnt="6"/>
      <dgm:spPr/>
    </dgm:pt>
    <dgm:pt modelId="{2CF9849B-F656-482C-B0F1-D9AACC159849}" type="pres">
      <dgm:prSet presAssocID="{37E4CF6C-4474-429E-8CCE-410FC1CF060A}" presName="connectorText" presStyleLbl="sibTrans2D1" presStyleIdx="0" presStyleCnt="6"/>
      <dgm:spPr/>
    </dgm:pt>
    <dgm:pt modelId="{FCA07282-C5C4-461B-B9A6-68321591122C}" type="pres">
      <dgm:prSet presAssocID="{B5244B8C-ECF0-4210-B5EE-4B4D989597A4}" presName="node" presStyleLbl="node1" presStyleIdx="1" presStyleCnt="7" custScaleX="2000000" custScaleY="1535041">
        <dgm:presLayoutVars>
          <dgm:bulletEnabled val="1"/>
        </dgm:presLayoutVars>
      </dgm:prSet>
      <dgm:spPr/>
    </dgm:pt>
    <dgm:pt modelId="{6BBEF58B-3FEA-45C5-AC0F-A1BE8318E3DF}" type="pres">
      <dgm:prSet presAssocID="{CE53CA0D-04D1-4B6F-A862-3D69C995688C}" presName="sibTrans" presStyleLbl="sibTrans2D1" presStyleIdx="1" presStyleCnt="6"/>
      <dgm:spPr/>
    </dgm:pt>
    <dgm:pt modelId="{3F2751AC-FC0E-4459-9AA4-E05E05A3A702}" type="pres">
      <dgm:prSet presAssocID="{CE53CA0D-04D1-4B6F-A862-3D69C995688C}" presName="connectorText" presStyleLbl="sibTrans2D1" presStyleIdx="1" presStyleCnt="6"/>
      <dgm:spPr/>
    </dgm:pt>
    <dgm:pt modelId="{6277DEEE-2019-4E23-B3B6-E6641A34D162}" type="pres">
      <dgm:prSet presAssocID="{C39DE55F-FE7D-422A-8982-C72B3B97FE40}" presName="node" presStyleLbl="node1" presStyleIdx="2" presStyleCnt="7" custScaleX="2000000" custScaleY="1535041">
        <dgm:presLayoutVars>
          <dgm:bulletEnabled val="1"/>
        </dgm:presLayoutVars>
      </dgm:prSet>
      <dgm:spPr/>
    </dgm:pt>
    <dgm:pt modelId="{308F044F-6D33-4FBB-8A23-1BABBA574A9E}" type="pres">
      <dgm:prSet presAssocID="{34516D6C-4AD8-4112-92F9-EC38121CFC49}" presName="sibTrans" presStyleLbl="sibTrans2D1" presStyleIdx="2" presStyleCnt="6"/>
      <dgm:spPr/>
    </dgm:pt>
    <dgm:pt modelId="{91DA4E69-E8F8-49F7-A6F7-33BDBF6A4E69}" type="pres">
      <dgm:prSet presAssocID="{34516D6C-4AD8-4112-92F9-EC38121CFC49}" presName="connectorText" presStyleLbl="sibTrans2D1" presStyleIdx="2" presStyleCnt="6"/>
      <dgm:spPr/>
    </dgm:pt>
    <dgm:pt modelId="{D8851D87-02D8-4B8E-A3B2-CE5626261E87}" type="pres">
      <dgm:prSet presAssocID="{F4513751-6125-49F3-8B84-4C37797A022B}" presName="node" presStyleLbl="node1" presStyleIdx="3" presStyleCnt="7" custScaleX="2000000" custScaleY="1535041">
        <dgm:presLayoutVars>
          <dgm:bulletEnabled val="1"/>
        </dgm:presLayoutVars>
      </dgm:prSet>
      <dgm:spPr/>
    </dgm:pt>
    <dgm:pt modelId="{05BE6C29-6B36-45AA-8544-8DA000034E9E}" type="pres">
      <dgm:prSet presAssocID="{C2F6DECD-1DCE-49E0-828D-73B9A9DCA68E}" presName="sibTrans" presStyleLbl="sibTrans2D1" presStyleIdx="3" presStyleCnt="6"/>
      <dgm:spPr/>
    </dgm:pt>
    <dgm:pt modelId="{2732C7AE-75D0-4083-8487-242BA23F2186}" type="pres">
      <dgm:prSet presAssocID="{C2F6DECD-1DCE-49E0-828D-73B9A9DCA68E}" presName="connectorText" presStyleLbl="sibTrans2D1" presStyleIdx="3" presStyleCnt="6"/>
      <dgm:spPr/>
    </dgm:pt>
    <dgm:pt modelId="{31B2C8F6-CF85-455D-B5A6-7446D4C1A940}" type="pres">
      <dgm:prSet presAssocID="{B8DB41E5-F73C-4DC9-9B8C-05328FF67884}" presName="node" presStyleLbl="node1" presStyleIdx="4" presStyleCnt="7" custScaleX="2000000" custScaleY="1535041">
        <dgm:presLayoutVars>
          <dgm:bulletEnabled val="1"/>
        </dgm:presLayoutVars>
      </dgm:prSet>
      <dgm:spPr/>
    </dgm:pt>
    <dgm:pt modelId="{D372CCE1-1997-4136-81EB-EEA4E96C4112}" type="pres">
      <dgm:prSet presAssocID="{B957CC75-67EC-4477-B533-0F76E3F38016}" presName="sibTrans" presStyleLbl="sibTrans2D1" presStyleIdx="4" presStyleCnt="6"/>
      <dgm:spPr/>
    </dgm:pt>
    <dgm:pt modelId="{95B1590B-DCC9-4640-8E20-8E5A11BC7E4D}" type="pres">
      <dgm:prSet presAssocID="{B957CC75-67EC-4477-B533-0F76E3F38016}" presName="connectorText" presStyleLbl="sibTrans2D1" presStyleIdx="4" presStyleCnt="6"/>
      <dgm:spPr/>
    </dgm:pt>
    <dgm:pt modelId="{7F691B22-D965-4C19-9D23-EF299E4EFE1A}" type="pres">
      <dgm:prSet presAssocID="{9B6AB683-147D-4EBB-825C-5EAEE29CA0D5}" presName="node" presStyleLbl="node1" presStyleIdx="5" presStyleCnt="7" custScaleX="2000000" custScaleY="1535041">
        <dgm:presLayoutVars>
          <dgm:bulletEnabled val="1"/>
        </dgm:presLayoutVars>
      </dgm:prSet>
      <dgm:spPr/>
    </dgm:pt>
    <dgm:pt modelId="{F0F85E7A-1F6C-431E-8D91-333F50C85718}" type="pres">
      <dgm:prSet presAssocID="{46085CC3-0C1B-4043-9731-F788F2C57355}" presName="sibTrans" presStyleLbl="sibTrans2D1" presStyleIdx="5" presStyleCnt="6"/>
      <dgm:spPr/>
    </dgm:pt>
    <dgm:pt modelId="{BE257783-A87A-45F9-B128-62CD13B796B7}" type="pres">
      <dgm:prSet presAssocID="{46085CC3-0C1B-4043-9731-F788F2C57355}" presName="connectorText" presStyleLbl="sibTrans2D1" presStyleIdx="5" presStyleCnt="6"/>
      <dgm:spPr/>
    </dgm:pt>
    <dgm:pt modelId="{4A7A408B-369B-45FC-BF9C-F405B8C196B7}" type="pres">
      <dgm:prSet presAssocID="{394B00DD-1B57-4275-8B65-C01555CFA8AB}" presName="node" presStyleLbl="node1" presStyleIdx="6" presStyleCnt="7" custScaleX="2000000" custScaleY="1535041">
        <dgm:presLayoutVars>
          <dgm:bulletEnabled val="1"/>
        </dgm:presLayoutVars>
      </dgm:prSet>
      <dgm:spPr/>
    </dgm:pt>
  </dgm:ptLst>
  <dgm:cxnLst>
    <dgm:cxn modelId="{86EFDE0E-2F5A-478B-8BFB-E26162C6FB6D}" type="presOf" srcId="{C2F6DECD-1DCE-49E0-828D-73B9A9DCA68E}" destId="{2732C7AE-75D0-4083-8487-242BA23F2186}" srcOrd="1" destOrd="0" presId="urn:microsoft.com/office/officeart/2005/8/layout/process1"/>
    <dgm:cxn modelId="{190E0B12-724B-4D5A-995C-5D7F8DF94744}" srcId="{2AF57F21-6FC8-47CD-AF42-7F42252D776B}" destId="{B8DB41E5-F73C-4DC9-9B8C-05328FF67884}" srcOrd="4" destOrd="0" parTransId="{CF48D149-3229-4CEF-AF11-B13E7BB7F7D1}" sibTransId="{B957CC75-67EC-4477-B533-0F76E3F38016}"/>
    <dgm:cxn modelId="{A5A3881B-EA82-43FD-92DE-EA0B8890B110}" type="presOf" srcId="{34516D6C-4AD8-4112-92F9-EC38121CFC49}" destId="{308F044F-6D33-4FBB-8A23-1BABBA574A9E}" srcOrd="0" destOrd="0" presId="urn:microsoft.com/office/officeart/2005/8/layout/process1"/>
    <dgm:cxn modelId="{7ED5B720-1761-4930-90D3-32E3702D9EFB}" srcId="{2AF57F21-6FC8-47CD-AF42-7F42252D776B}" destId="{F4513751-6125-49F3-8B84-4C37797A022B}" srcOrd="3" destOrd="0" parTransId="{EAA295F5-2C89-4735-94A8-09C27A4D98D7}" sibTransId="{C2F6DECD-1DCE-49E0-828D-73B9A9DCA68E}"/>
    <dgm:cxn modelId="{ABE9D520-32BE-4037-8595-A717D931DF3A}" type="presOf" srcId="{C39DE55F-FE7D-422A-8982-C72B3B97FE40}" destId="{6277DEEE-2019-4E23-B3B6-E6641A34D162}" srcOrd="0" destOrd="0" presId="urn:microsoft.com/office/officeart/2005/8/layout/process1"/>
    <dgm:cxn modelId="{582EEB23-A4A7-42A7-A19A-AC4E7A14A7A3}" type="presOf" srcId="{F4513751-6125-49F3-8B84-4C37797A022B}" destId="{D8851D87-02D8-4B8E-A3B2-CE5626261E87}" srcOrd="0" destOrd="0" presId="urn:microsoft.com/office/officeart/2005/8/layout/process1"/>
    <dgm:cxn modelId="{434EFF24-D019-4CD3-AEE4-47E2A8CE2B65}" type="presOf" srcId="{9278D4A2-B99F-4E2B-90A9-F3AD98B58039}" destId="{98202336-3C26-45CE-B6B9-D9A98D7175F3}" srcOrd="0" destOrd="0" presId="urn:microsoft.com/office/officeart/2005/8/layout/process1"/>
    <dgm:cxn modelId="{CB74C338-0114-4DA7-B257-D2B42101B16A}" type="presOf" srcId="{B957CC75-67EC-4477-B533-0F76E3F38016}" destId="{D372CCE1-1997-4136-81EB-EEA4E96C4112}" srcOrd="0" destOrd="0" presId="urn:microsoft.com/office/officeart/2005/8/layout/process1"/>
    <dgm:cxn modelId="{0C1D1261-8004-4C1B-AD00-81E8E4C9A589}" type="presOf" srcId="{37E4CF6C-4474-429E-8CCE-410FC1CF060A}" destId="{1132418C-6505-4DDE-8371-3DB00DB40225}" srcOrd="0" destOrd="0" presId="urn:microsoft.com/office/officeart/2005/8/layout/process1"/>
    <dgm:cxn modelId="{EF8D7D66-614D-433A-B14D-1F22E56E847B}" srcId="{2AF57F21-6FC8-47CD-AF42-7F42252D776B}" destId="{9B6AB683-147D-4EBB-825C-5EAEE29CA0D5}" srcOrd="5" destOrd="0" parTransId="{44ABECAD-2E07-4A92-992A-D5A3829AFF10}" sibTransId="{46085CC3-0C1B-4043-9731-F788F2C57355}"/>
    <dgm:cxn modelId="{01E88E46-EA3C-4154-99B0-189F7FDD55DA}" type="presOf" srcId="{9B6AB683-147D-4EBB-825C-5EAEE29CA0D5}" destId="{7F691B22-D965-4C19-9D23-EF299E4EFE1A}" srcOrd="0" destOrd="0" presId="urn:microsoft.com/office/officeart/2005/8/layout/process1"/>
    <dgm:cxn modelId="{618CAE52-45A3-41F2-B401-C5153B85DCD5}" type="presOf" srcId="{34516D6C-4AD8-4112-92F9-EC38121CFC49}" destId="{91DA4E69-E8F8-49F7-A6F7-33BDBF6A4E69}" srcOrd="1" destOrd="0" presId="urn:microsoft.com/office/officeart/2005/8/layout/process1"/>
    <dgm:cxn modelId="{F65FFD55-2D58-44FC-BAD2-80ABF63D8283}" srcId="{2AF57F21-6FC8-47CD-AF42-7F42252D776B}" destId="{C39DE55F-FE7D-422A-8982-C72B3B97FE40}" srcOrd="2" destOrd="0" parTransId="{2557936A-5288-4F7A-959B-B1E1E0E7DA3B}" sibTransId="{34516D6C-4AD8-4112-92F9-EC38121CFC49}"/>
    <dgm:cxn modelId="{EAD0A078-0A3E-47C4-B17F-1296349D852B}" type="presOf" srcId="{C2F6DECD-1DCE-49E0-828D-73B9A9DCA68E}" destId="{05BE6C29-6B36-45AA-8544-8DA000034E9E}" srcOrd="0" destOrd="0" presId="urn:microsoft.com/office/officeart/2005/8/layout/process1"/>
    <dgm:cxn modelId="{9B9F3F7D-5946-498F-A3CA-326272EE6A86}" type="presOf" srcId="{CE53CA0D-04D1-4B6F-A862-3D69C995688C}" destId="{6BBEF58B-3FEA-45C5-AC0F-A1BE8318E3DF}" srcOrd="0" destOrd="0" presId="urn:microsoft.com/office/officeart/2005/8/layout/process1"/>
    <dgm:cxn modelId="{25457D8E-42B4-45AD-AC2F-DA73AB6A5D62}" type="presOf" srcId="{B5244B8C-ECF0-4210-B5EE-4B4D989597A4}" destId="{FCA07282-C5C4-461B-B9A6-68321591122C}" srcOrd="0" destOrd="0" presId="urn:microsoft.com/office/officeart/2005/8/layout/process1"/>
    <dgm:cxn modelId="{57211D90-3033-46E5-8B36-F2C8BB76778B}" srcId="{2AF57F21-6FC8-47CD-AF42-7F42252D776B}" destId="{B5244B8C-ECF0-4210-B5EE-4B4D989597A4}" srcOrd="1" destOrd="0" parTransId="{353E94A8-EF99-418B-8FD9-0AD28B79B2E1}" sibTransId="{CE53CA0D-04D1-4B6F-A862-3D69C995688C}"/>
    <dgm:cxn modelId="{E3C2BD92-0671-41D9-8F55-BF9275AC8AB2}" type="presOf" srcId="{46085CC3-0C1B-4043-9731-F788F2C57355}" destId="{BE257783-A87A-45F9-B128-62CD13B796B7}" srcOrd="1" destOrd="0" presId="urn:microsoft.com/office/officeart/2005/8/layout/process1"/>
    <dgm:cxn modelId="{665B289E-A381-40D2-AC34-2944A18E425C}" type="presOf" srcId="{46085CC3-0C1B-4043-9731-F788F2C57355}" destId="{F0F85E7A-1F6C-431E-8D91-333F50C85718}" srcOrd="0" destOrd="0" presId="urn:microsoft.com/office/officeart/2005/8/layout/process1"/>
    <dgm:cxn modelId="{5E9FECBC-F5F6-4408-AFF4-6B0481167D4F}" type="presOf" srcId="{B8DB41E5-F73C-4DC9-9B8C-05328FF67884}" destId="{31B2C8F6-CF85-455D-B5A6-7446D4C1A940}" srcOrd="0" destOrd="0" presId="urn:microsoft.com/office/officeart/2005/8/layout/process1"/>
    <dgm:cxn modelId="{857261C9-F1A2-424A-8140-B944AE134E3E}" type="presOf" srcId="{37E4CF6C-4474-429E-8CCE-410FC1CF060A}" destId="{2CF9849B-F656-482C-B0F1-D9AACC159849}" srcOrd="1" destOrd="0" presId="urn:microsoft.com/office/officeart/2005/8/layout/process1"/>
    <dgm:cxn modelId="{E2D9C2CA-47BE-491B-BE82-FF62FE0AA5A1}" type="presOf" srcId="{2AF57F21-6FC8-47CD-AF42-7F42252D776B}" destId="{CDE014E5-23D1-48F3-843F-5E1F0ED5D7A4}" srcOrd="0" destOrd="0" presId="urn:microsoft.com/office/officeart/2005/8/layout/process1"/>
    <dgm:cxn modelId="{C8501CCC-6FB6-4F36-AE01-1F417EF6B982}" srcId="{2AF57F21-6FC8-47CD-AF42-7F42252D776B}" destId="{9278D4A2-B99F-4E2B-90A9-F3AD98B58039}" srcOrd="0" destOrd="0" parTransId="{67515932-7463-4150-9280-2E5FDFC0752A}" sibTransId="{37E4CF6C-4474-429E-8CCE-410FC1CF060A}"/>
    <dgm:cxn modelId="{BA2C51D3-28B9-468C-9C56-7AFDC450B9FA}" type="presOf" srcId="{CE53CA0D-04D1-4B6F-A862-3D69C995688C}" destId="{3F2751AC-FC0E-4459-9AA4-E05E05A3A702}" srcOrd="1" destOrd="0" presId="urn:microsoft.com/office/officeart/2005/8/layout/process1"/>
    <dgm:cxn modelId="{B8F8D7E4-83FD-4CF8-B165-17EA9E7246BA}" srcId="{2AF57F21-6FC8-47CD-AF42-7F42252D776B}" destId="{394B00DD-1B57-4275-8B65-C01555CFA8AB}" srcOrd="6" destOrd="0" parTransId="{AADA8C3D-5DA1-414E-B9A4-7104B406BE30}" sibTransId="{D69AC2F5-E9E9-4D5D-B83B-5B95CD33683D}"/>
    <dgm:cxn modelId="{7E0EFFEC-96E0-4053-9145-54DA3AE1A008}" type="presOf" srcId="{B957CC75-67EC-4477-B533-0F76E3F38016}" destId="{95B1590B-DCC9-4640-8E20-8E5A11BC7E4D}" srcOrd="1" destOrd="0" presId="urn:microsoft.com/office/officeart/2005/8/layout/process1"/>
    <dgm:cxn modelId="{EB156FF1-0DF5-4775-A559-AB28E7CD6364}" type="presOf" srcId="{394B00DD-1B57-4275-8B65-C01555CFA8AB}" destId="{4A7A408B-369B-45FC-BF9C-F405B8C196B7}" srcOrd="0" destOrd="0" presId="urn:microsoft.com/office/officeart/2005/8/layout/process1"/>
    <dgm:cxn modelId="{674E6C87-C86F-47BE-A7A5-AA603358291B}" type="presParOf" srcId="{CDE014E5-23D1-48F3-843F-5E1F0ED5D7A4}" destId="{98202336-3C26-45CE-B6B9-D9A98D7175F3}" srcOrd="0" destOrd="0" presId="urn:microsoft.com/office/officeart/2005/8/layout/process1"/>
    <dgm:cxn modelId="{EC967FD8-3752-4189-8997-82C41AB365BA}" type="presParOf" srcId="{CDE014E5-23D1-48F3-843F-5E1F0ED5D7A4}" destId="{1132418C-6505-4DDE-8371-3DB00DB40225}" srcOrd="1" destOrd="0" presId="urn:microsoft.com/office/officeart/2005/8/layout/process1"/>
    <dgm:cxn modelId="{6A520CCF-8394-464C-A37C-1B0023C91980}" type="presParOf" srcId="{1132418C-6505-4DDE-8371-3DB00DB40225}" destId="{2CF9849B-F656-482C-B0F1-D9AACC159849}" srcOrd="0" destOrd="0" presId="urn:microsoft.com/office/officeart/2005/8/layout/process1"/>
    <dgm:cxn modelId="{D19D5F0A-7173-494B-B6EE-715D622B9011}" type="presParOf" srcId="{CDE014E5-23D1-48F3-843F-5E1F0ED5D7A4}" destId="{FCA07282-C5C4-461B-B9A6-68321591122C}" srcOrd="2" destOrd="0" presId="urn:microsoft.com/office/officeart/2005/8/layout/process1"/>
    <dgm:cxn modelId="{EFD36AE0-40B5-4C2F-9058-6780AE9F1761}" type="presParOf" srcId="{CDE014E5-23D1-48F3-843F-5E1F0ED5D7A4}" destId="{6BBEF58B-3FEA-45C5-AC0F-A1BE8318E3DF}" srcOrd="3" destOrd="0" presId="urn:microsoft.com/office/officeart/2005/8/layout/process1"/>
    <dgm:cxn modelId="{A6108A39-2FAA-4D8F-8E7A-3E727BD7AB00}" type="presParOf" srcId="{6BBEF58B-3FEA-45C5-AC0F-A1BE8318E3DF}" destId="{3F2751AC-FC0E-4459-9AA4-E05E05A3A702}" srcOrd="0" destOrd="0" presId="urn:microsoft.com/office/officeart/2005/8/layout/process1"/>
    <dgm:cxn modelId="{467B2068-633E-4B16-894A-9CDCDAC1DEDB}" type="presParOf" srcId="{CDE014E5-23D1-48F3-843F-5E1F0ED5D7A4}" destId="{6277DEEE-2019-4E23-B3B6-E6641A34D162}" srcOrd="4" destOrd="0" presId="urn:microsoft.com/office/officeart/2005/8/layout/process1"/>
    <dgm:cxn modelId="{04EC2C36-8599-40C3-B8AD-A15CCEFB0FF7}" type="presParOf" srcId="{CDE014E5-23D1-48F3-843F-5E1F0ED5D7A4}" destId="{308F044F-6D33-4FBB-8A23-1BABBA574A9E}" srcOrd="5" destOrd="0" presId="urn:microsoft.com/office/officeart/2005/8/layout/process1"/>
    <dgm:cxn modelId="{AFF07CE6-6D1F-409B-B88A-8536F0DFFE02}" type="presParOf" srcId="{308F044F-6D33-4FBB-8A23-1BABBA574A9E}" destId="{91DA4E69-E8F8-49F7-A6F7-33BDBF6A4E69}" srcOrd="0" destOrd="0" presId="urn:microsoft.com/office/officeart/2005/8/layout/process1"/>
    <dgm:cxn modelId="{19954414-DD99-4910-937D-9D690C819C11}" type="presParOf" srcId="{CDE014E5-23D1-48F3-843F-5E1F0ED5D7A4}" destId="{D8851D87-02D8-4B8E-A3B2-CE5626261E87}" srcOrd="6" destOrd="0" presId="urn:microsoft.com/office/officeart/2005/8/layout/process1"/>
    <dgm:cxn modelId="{DC75F4C5-F7D2-41ED-ABC3-60F0C827A70C}" type="presParOf" srcId="{CDE014E5-23D1-48F3-843F-5E1F0ED5D7A4}" destId="{05BE6C29-6B36-45AA-8544-8DA000034E9E}" srcOrd="7" destOrd="0" presId="urn:microsoft.com/office/officeart/2005/8/layout/process1"/>
    <dgm:cxn modelId="{C609D400-9AFF-4491-8EB9-85ABDB1C920A}" type="presParOf" srcId="{05BE6C29-6B36-45AA-8544-8DA000034E9E}" destId="{2732C7AE-75D0-4083-8487-242BA23F2186}" srcOrd="0" destOrd="0" presId="urn:microsoft.com/office/officeart/2005/8/layout/process1"/>
    <dgm:cxn modelId="{CE7A46B4-0273-46CE-91E0-2ABAF25F11AB}" type="presParOf" srcId="{CDE014E5-23D1-48F3-843F-5E1F0ED5D7A4}" destId="{31B2C8F6-CF85-455D-B5A6-7446D4C1A940}" srcOrd="8" destOrd="0" presId="urn:microsoft.com/office/officeart/2005/8/layout/process1"/>
    <dgm:cxn modelId="{3D3F5D2B-3F26-4E5F-9F79-F22975C05332}" type="presParOf" srcId="{CDE014E5-23D1-48F3-843F-5E1F0ED5D7A4}" destId="{D372CCE1-1997-4136-81EB-EEA4E96C4112}" srcOrd="9" destOrd="0" presId="urn:microsoft.com/office/officeart/2005/8/layout/process1"/>
    <dgm:cxn modelId="{CF60D31D-9456-47C6-9D7B-502986C5B137}" type="presParOf" srcId="{D372CCE1-1997-4136-81EB-EEA4E96C4112}" destId="{95B1590B-DCC9-4640-8E20-8E5A11BC7E4D}" srcOrd="0" destOrd="0" presId="urn:microsoft.com/office/officeart/2005/8/layout/process1"/>
    <dgm:cxn modelId="{75F819DB-0CAC-4A71-A691-3D649E06752E}" type="presParOf" srcId="{CDE014E5-23D1-48F3-843F-5E1F0ED5D7A4}" destId="{7F691B22-D965-4C19-9D23-EF299E4EFE1A}" srcOrd="10" destOrd="0" presId="urn:microsoft.com/office/officeart/2005/8/layout/process1"/>
    <dgm:cxn modelId="{29EF3297-21A5-409E-BD3E-4FC0070536AC}" type="presParOf" srcId="{CDE014E5-23D1-48F3-843F-5E1F0ED5D7A4}" destId="{F0F85E7A-1F6C-431E-8D91-333F50C85718}" srcOrd="11" destOrd="0" presId="urn:microsoft.com/office/officeart/2005/8/layout/process1"/>
    <dgm:cxn modelId="{FC1D9A1D-264C-4176-B5CC-3EAF9AC3DA0F}" type="presParOf" srcId="{F0F85E7A-1F6C-431E-8D91-333F50C85718}" destId="{BE257783-A87A-45F9-B128-62CD13B796B7}" srcOrd="0" destOrd="0" presId="urn:microsoft.com/office/officeart/2005/8/layout/process1"/>
    <dgm:cxn modelId="{F03FEC1F-B182-49F9-BB9C-B71501ABEA30}" type="presParOf" srcId="{CDE014E5-23D1-48F3-843F-5E1F0ED5D7A4}" destId="{4A7A408B-369B-45FC-BF9C-F405B8C196B7}" srcOrd="1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197DBB-CC85-4F82-BC0D-A05B8B15BE9A}">
      <dsp:nvSpPr>
        <dsp:cNvPr id="0" name=""/>
        <dsp:cNvSpPr/>
      </dsp:nvSpPr>
      <dsp:spPr>
        <a:xfrm>
          <a:off x="4044664" y="-358493"/>
          <a:ext cx="2375469" cy="2375469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baseline="0" dirty="0">
              <a:solidFill>
                <a:schemeClr val="tx1"/>
              </a:solidFill>
            </a:rPr>
            <a:t>Hva kjennetegner Metodistkirken?</a:t>
          </a:r>
        </a:p>
      </dsp:txBody>
      <dsp:txXfrm>
        <a:off x="4392543" y="-10614"/>
        <a:ext cx="1679711" cy="1679711"/>
      </dsp:txXfrm>
    </dsp:sp>
    <dsp:sp modelId="{13C2457A-B3DF-4B2B-8496-866B440518F7}">
      <dsp:nvSpPr>
        <dsp:cNvPr id="0" name=""/>
        <dsp:cNvSpPr/>
      </dsp:nvSpPr>
      <dsp:spPr>
        <a:xfrm rot="2160000">
          <a:off x="6207690" y="1280212"/>
          <a:ext cx="59891" cy="558752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2400" kern="1200"/>
        </a:p>
      </dsp:txBody>
      <dsp:txXfrm>
        <a:off x="6209406" y="1386682"/>
        <a:ext cx="41924" cy="335252"/>
      </dsp:txXfrm>
    </dsp:sp>
    <dsp:sp modelId="{7E9F8D4B-C237-4421-800E-7C81741FC506}">
      <dsp:nvSpPr>
        <dsp:cNvPr id="0" name=""/>
        <dsp:cNvSpPr/>
      </dsp:nvSpPr>
      <dsp:spPr>
        <a:xfrm>
          <a:off x="6057990" y="1104429"/>
          <a:ext cx="2374326" cy="2374326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0" kern="1200" dirty="0">
              <a:solidFill>
                <a:schemeClr val="tx1"/>
              </a:solidFill>
            </a:rPr>
            <a:t>Hvordan forstår vi oss selv og vårt oppdrag?</a:t>
          </a:r>
        </a:p>
      </dsp:txBody>
      <dsp:txXfrm>
        <a:off x="6405702" y="1452141"/>
        <a:ext cx="1678902" cy="1678902"/>
      </dsp:txXfrm>
    </dsp:sp>
    <dsp:sp modelId="{2E0EA40B-017F-4699-BCB9-336EF51D7E8E}">
      <dsp:nvSpPr>
        <dsp:cNvPr id="0" name=""/>
        <dsp:cNvSpPr/>
      </dsp:nvSpPr>
      <dsp:spPr>
        <a:xfrm rot="6480000">
          <a:off x="6831181" y="3193664"/>
          <a:ext cx="60194" cy="558752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2400" kern="1200"/>
        </a:p>
      </dsp:txBody>
      <dsp:txXfrm rot="10800000">
        <a:off x="6843000" y="3296827"/>
        <a:ext cx="42136" cy="335252"/>
      </dsp:txXfrm>
    </dsp:sp>
    <dsp:sp modelId="{B3726F0D-6961-4FBA-924F-9789907D05B0}">
      <dsp:nvSpPr>
        <dsp:cNvPr id="0" name=""/>
        <dsp:cNvSpPr/>
      </dsp:nvSpPr>
      <dsp:spPr>
        <a:xfrm>
          <a:off x="5289186" y="3470565"/>
          <a:ext cx="2374326" cy="2374326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>
              <a:solidFill>
                <a:schemeClr val="tx1"/>
              </a:solidFill>
            </a:rPr>
            <a:t>Hva slags kirke ønsker vi å være i 2020-årene?</a:t>
          </a:r>
        </a:p>
      </dsp:txBody>
      <dsp:txXfrm>
        <a:off x="5636898" y="3818277"/>
        <a:ext cx="1678902" cy="1678902"/>
      </dsp:txXfrm>
    </dsp:sp>
    <dsp:sp modelId="{C4708E4F-5F32-4829-A573-99BA781CC885}">
      <dsp:nvSpPr>
        <dsp:cNvPr id="0" name=""/>
        <dsp:cNvSpPr/>
      </dsp:nvSpPr>
      <dsp:spPr>
        <a:xfrm rot="10819305">
          <a:off x="5213002" y="4371408"/>
          <a:ext cx="53850" cy="558752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2400" kern="1200"/>
        </a:p>
      </dsp:txBody>
      <dsp:txXfrm rot="10800000">
        <a:off x="5229157" y="4483203"/>
        <a:ext cx="37695" cy="335252"/>
      </dsp:txXfrm>
    </dsp:sp>
    <dsp:sp modelId="{58F72050-DDD8-419B-93DA-DB937E5D26F7}">
      <dsp:nvSpPr>
        <dsp:cNvPr id="0" name=""/>
        <dsp:cNvSpPr/>
      </dsp:nvSpPr>
      <dsp:spPr>
        <a:xfrm>
          <a:off x="2813293" y="3456661"/>
          <a:ext cx="2374326" cy="2374326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>
              <a:solidFill>
                <a:schemeClr val="tx1"/>
              </a:solidFill>
            </a:rPr>
            <a:t>Kan vi formulere noe som både er samlende og som verdsetter mangfoldet?</a:t>
          </a:r>
        </a:p>
      </dsp:txBody>
      <dsp:txXfrm>
        <a:off x="3161005" y="3804373"/>
        <a:ext cx="1678902" cy="1678902"/>
      </dsp:txXfrm>
    </dsp:sp>
    <dsp:sp modelId="{32C4A55F-3F9E-42D4-A59F-A4D354A394CB}">
      <dsp:nvSpPr>
        <dsp:cNvPr id="0" name=""/>
        <dsp:cNvSpPr/>
      </dsp:nvSpPr>
      <dsp:spPr>
        <a:xfrm rot="15098199">
          <a:off x="3582953" y="3189814"/>
          <a:ext cx="55179" cy="558752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2400" kern="1200"/>
        </a:p>
      </dsp:txBody>
      <dsp:txXfrm rot="10800000">
        <a:off x="3593838" y="3309420"/>
        <a:ext cx="38625" cy="335252"/>
      </dsp:txXfrm>
    </dsp:sp>
    <dsp:sp modelId="{C8440FE5-9C0A-4B5F-89A4-02C275704B78}">
      <dsp:nvSpPr>
        <dsp:cNvPr id="0" name=""/>
        <dsp:cNvSpPr/>
      </dsp:nvSpPr>
      <dsp:spPr>
        <a:xfrm>
          <a:off x="2032481" y="1104429"/>
          <a:ext cx="2374326" cy="2374326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0" kern="1200" dirty="0">
              <a:solidFill>
                <a:schemeClr val="tx1"/>
              </a:solidFill>
            </a:rPr>
            <a:t>Hvordan kan vi legge til rette for bedre samhandling?</a:t>
          </a:r>
        </a:p>
      </dsp:txBody>
      <dsp:txXfrm>
        <a:off x="2380193" y="1452141"/>
        <a:ext cx="1678902" cy="1678902"/>
      </dsp:txXfrm>
    </dsp:sp>
    <dsp:sp modelId="{B851F82D-6333-49F8-BCCB-014E9ED414D2}">
      <dsp:nvSpPr>
        <dsp:cNvPr id="0" name=""/>
        <dsp:cNvSpPr/>
      </dsp:nvSpPr>
      <dsp:spPr>
        <a:xfrm rot="19440000">
          <a:off x="4194473" y="1282205"/>
          <a:ext cx="59891" cy="558752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2400" kern="1200"/>
        </a:p>
      </dsp:txBody>
      <dsp:txXfrm>
        <a:off x="4196189" y="1399235"/>
        <a:ext cx="41924" cy="3352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202336-3C26-45CE-B6B9-D9A98D7175F3}">
      <dsp:nvSpPr>
        <dsp:cNvPr id="0" name=""/>
        <dsp:cNvSpPr/>
      </dsp:nvSpPr>
      <dsp:spPr>
        <a:xfrm>
          <a:off x="8829" y="0"/>
          <a:ext cx="1691150" cy="5717506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200" b="1" kern="1200" baseline="0" dirty="0">
              <a:solidFill>
                <a:schemeClr val="tx1"/>
              </a:solidFill>
              <a:latin typeface="Trebuchet MS" panose="020B0603020202020204" pitchFamily="34" charset="0"/>
              <a:ea typeface="Verdana" panose="020B0604030504040204" pitchFamily="34" charset="0"/>
            </a:rPr>
            <a:t>1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 dirty="0">
              <a:solidFill>
                <a:schemeClr val="tx1"/>
              </a:solidFill>
              <a:latin typeface="Trebuchet MS" panose="020B0603020202020204" pitchFamily="34" charset="0"/>
              <a:ea typeface="Verdana" panose="020B0604030504040204" pitchFamily="34" charset="0"/>
            </a:rPr>
            <a:t>Som del av en global kirke har vi ett oppdrag:</a:t>
          </a:r>
          <a:endParaRPr lang="nb-NO" sz="1100" kern="12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100" kern="12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 dirty="0">
              <a:solidFill>
                <a:schemeClr val="tx1"/>
              </a:solidFill>
              <a:latin typeface="Trebuchet MS" panose="020B0603020202020204" pitchFamily="34" charset="0"/>
              <a:ea typeface="Verdana" panose="020B0604030504040204" pitchFamily="34" charset="0"/>
            </a:rPr>
            <a:t>#</a:t>
          </a:r>
          <a:r>
            <a:rPr lang="nb-NO" sz="1100" kern="1200" baseline="0" dirty="0">
              <a:solidFill>
                <a:schemeClr val="tx1"/>
              </a:solidFill>
              <a:latin typeface="Trebuchet MS" panose="020B0603020202020204" pitchFamily="34" charset="0"/>
              <a:ea typeface="Verdana" panose="020B0604030504040204" pitchFamily="34" charset="0"/>
            </a:rPr>
            <a:t> Å gjøre mennesker til disipler av Jesus Kristus slik at verden forvandles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100" kern="12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100" kern="12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100" kern="12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100" kern="12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100" kern="12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100" kern="12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100" kern="12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100" kern="12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100" kern="12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100" kern="12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100" kern="12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100" kern="12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100" kern="12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100" kern="12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100" kern="12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100" kern="12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100" kern="12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</dsp:txBody>
      <dsp:txXfrm>
        <a:off x="58361" y="49532"/>
        <a:ext cx="1592086" cy="5618442"/>
      </dsp:txXfrm>
    </dsp:sp>
    <dsp:sp modelId="{1132418C-6505-4DDE-8371-3DB00DB40225}">
      <dsp:nvSpPr>
        <dsp:cNvPr id="0" name=""/>
        <dsp:cNvSpPr/>
      </dsp:nvSpPr>
      <dsp:spPr>
        <a:xfrm>
          <a:off x="1708435" y="2848268"/>
          <a:ext cx="17926" cy="209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500" kern="1200"/>
        </a:p>
      </dsp:txBody>
      <dsp:txXfrm>
        <a:off x="1708435" y="2852462"/>
        <a:ext cx="12548" cy="12582"/>
      </dsp:txXfrm>
    </dsp:sp>
    <dsp:sp modelId="{FCA07282-C5C4-461B-B9A6-68321591122C}">
      <dsp:nvSpPr>
        <dsp:cNvPr id="0" name=""/>
        <dsp:cNvSpPr/>
      </dsp:nvSpPr>
      <dsp:spPr>
        <a:xfrm>
          <a:off x="1733802" y="0"/>
          <a:ext cx="1691150" cy="5717506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200" b="1" kern="1200" baseline="0">
              <a:solidFill>
                <a:schemeClr val="tx1"/>
              </a:solidFill>
              <a:latin typeface="Trebuchet MS" panose="020B0603020202020204" pitchFamily="34" charset="0"/>
              <a:ea typeface="Verdana" panose="020B0604030504040204" pitchFamily="34" charset="0"/>
            </a:rPr>
            <a:t>2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>
              <a:solidFill>
                <a:schemeClr val="tx1"/>
              </a:solidFill>
              <a:latin typeface="Trebuchet MS" panose="020B0603020202020204" pitchFamily="34" charset="0"/>
              <a:ea typeface="Verdana" panose="020B0604030504040204" pitchFamily="34" charset="0"/>
            </a:rPr>
            <a:t>Vår deltakelse i Guds misjon er en helhetlig tjeneste som uttrykkes i:</a:t>
          </a:r>
          <a:endParaRPr lang="nb-NO" sz="1100" kern="1200" baseline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100" kern="1200" baseline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>
              <a:solidFill>
                <a:schemeClr val="tx1"/>
              </a:solidFill>
              <a:latin typeface="Trebuchet MS" panose="020B0603020202020204" pitchFamily="34" charset="0"/>
              <a:ea typeface="Verdana" panose="020B0604030504040204" pitchFamily="34" charset="0"/>
            </a:rPr>
            <a:t>#</a:t>
          </a:r>
          <a:r>
            <a:rPr lang="nb-NO" sz="1100" kern="1200" baseline="0">
              <a:solidFill>
                <a:schemeClr val="tx1"/>
              </a:solidFill>
              <a:latin typeface="Trebuchet MS" panose="020B0603020202020204" pitchFamily="34" charset="0"/>
              <a:ea typeface="Verdana" panose="020B0604030504040204" pitchFamily="34" charset="0"/>
            </a:rPr>
            <a:t> Forkynnelse til tro og etterfølgelse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>
              <a:solidFill>
                <a:schemeClr val="tx1"/>
              </a:solidFill>
              <a:latin typeface="Trebuchet MS" panose="020B0603020202020204" pitchFamily="34" charset="0"/>
              <a:ea typeface="Verdana" panose="020B0604030504040204" pitchFamily="34" charset="0"/>
            </a:rPr>
            <a:t>#</a:t>
          </a:r>
          <a:r>
            <a:rPr lang="nb-NO" sz="1100" kern="1200" baseline="0">
              <a:solidFill>
                <a:schemeClr val="tx1"/>
              </a:solidFill>
              <a:latin typeface="Trebuchet MS" panose="020B0603020202020204" pitchFamily="34" charset="0"/>
              <a:ea typeface="Verdana" panose="020B0604030504040204" pitchFamily="34" charset="0"/>
            </a:rPr>
            <a:t> Diakoni</a:t>
          </a:r>
        </a:p>
      </dsp:txBody>
      <dsp:txXfrm>
        <a:off x="1783334" y="49532"/>
        <a:ext cx="1592086" cy="5618442"/>
      </dsp:txXfrm>
    </dsp:sp>
    <dsp:sp modelId="{6BBEF58B-3FEA-45C5-AC0F-A1BE8318E3DF}">
      <dsp:nvSpPr>
        <dsp:cNvPr id="0" name=""/>
        <dsp:cNvSpPr/>
      </dsp:nvSpPr>
      <dsp:spPr>
        <a:xfrm>
          <a:off x="3433408" y="2848268"/>
          <a:ext cx="17926" cy="209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500" kern="1200"/>
        </a:p>
      </dsp:txBody>
      <dsp:txXfrm>
        <a:off x="3433408" y="2852462"/>
        <a:ext cx="12548" cy="12582"/>
      </dsp:txXfrm>
    </dsp:sp>
    <dsp:sp modelId="{6277DEEE-2019-4E23-B3B6-E6641A34D162}">
      <dsp:nvSpPr>
        <dsp:cNvPr id="0" name=""/>
        <dsp:cNvSpPr/>
      </dsp:nvSpPr>
      <dsp:spPr>
        <a:xfrm>
          <a:off x="3458776" y="0"/>
          <a:ext cx="1691150" cy="5717506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200" b="1" kern="1200" baseline="0">
              <a:solidFill>
                <a:schemeClr val="tx1"/>
              </a:solidFill>
              <a:latin typeface="Trebuchet MS" panose="020B0603020202020204" pitchFamily="34" charset="0"/>
            </a:rPr>
            <a:t>3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>
              <a:solidFill>
                <a:schemeClr val="tx1"/>
              </a:solidFill>
              <a:latin typeface="Trebuchet MS" panose="020B0603020202020204" pitchFamily="34" charset="0"/>
            </a:rPr>
            <a:t>Med </a:t>
          </a:r>
          <a:r>
            <a:rPr lang="nb-NO" sz="1100" b="1" i="1" kern="1200" baseline="0">
              <a:solidFill>
                <a:schemeClr val="tx1"/>
              </a:solidFill>
              <a:latin typeface="Trebuchet MS" panose="020B0603020202020204" pitchFamily="34" charset="0"/>
            </a:rPr>
            <a:t>åpne hjerter</a:t>
          </a:r>
          <a:r>
            <a:rPr lang="nb-NO" sz="1100" b="1" kern="1200" baseline="0">
              <a:solidFill>
                <a:schemeClr val="tx1"/>
              </a:solidFill>
              <a:latin typeface="Trebuchet MS" panose="020B0603020202020204" pitchFamily="34" charset="0"/>
            </a:rPr>
            <a:t>, </a:t>
          </a:r>
          <a:r>
            <a:rPr lang="nb-NO" sz="1100" b="1" i="1" kern="1200" baseline="0">
              <a:solidFill>
                <a:schemeClr val="tx1"/>
              </a:solidFill>
              <a:latin typeface="Trebuchet MS" panose="020B0603020202020204" pitchFamily="34" charset="0"/>
            </a:rPr>
            <a:t>åpne sinn</a:t>
          </a:r>
          <a:r>
            <a:rPr lang="nb-NO" sz="1100" b="1" kern="1200" baseline="0">
              <a:solidFill>
                <a:schemeClr val="tx1"/>
              </a:solidFill>
              <a:latin typeface="Trebuchet MS" panose="020B0603020202020204" pitchFamily="34" charset="0"/>
            </a:rPr>
            <a:t> og </a:t>
          </a:r>
          <a:r>
            <a:rPr lang="nb-NO" sz="1100" b="1" i="1" kern="1200" baseline="0">
              <a:solidFill>
                <a:schemeClr val="tx1"/>
              </a:solidFill>
              <a:latin typeface="Trebuchet MS" panose="020B0603020202020204" pitchFamily="34" charset="0"/>
            </a:rPr>
            <a:t>åpne dører</a:t>
          </a:r>
          <a:r>
            <a:rPr lang="nb-NO" sz="1100" b="1" kern="1200" baseline="0">
              <a:solidFill>
                <a:schemeClr val="tx1"/>
              </a:solidFill>
              <a:latin typeface="Trebuchet MS" panose="020B0603020202020204" pitchFamily="34" charset="0"/>
            </a:rPr>
            <a:t> er vi kirke med: </a:t>
          </a:r>
          <a:endParaRPr lang="nb-NO" sz="1100" kern="1200" baseline="0">
            <a:solidFill>
              <a:schemeClr val="tx1"/>
            </a:solidFill>
            <a:latin typeface="Trebuchet MS" panose="020B060302020202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100" kern="1200" baseline="0">
            <a:solidFill>
              <a:schemeClr val="tx1"/>
            </a:solidFill>
            <a:latin typeface="Trebuchet MS" panose="020B060302020202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kern="1200" baseline="0">
              <a:solidFill>
                <a:schemeClr val="tx1"/>
              </a:solidFill>
              <a:latin typeface="Trebuchet MS" panose="020B0603020202020204" pitchFamily="34" charset="0"/>
            </a:rPr>
            <a:t> Hjerte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kern="1200" baseline="0">
              <a:solidFill>
                <a:schemeClr val="tx1"/>
              </a:solidFill>
              <a:latin typeface="Trebuchet MS" panose="020B0603020202020204" pitchFamily="34" charset="0"/>
            </a:rPr>
            <a:t> Hode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kern="1200" baseline="0">
              <a:solidFill>
                <a:schemeClr val="tx1"/>
              </a:solidFill>
              <a:latin typeface="Trebuchet MS" panose="020B0603020202020204" pitchFamily="34" charset="0"/>
            </a:rPr>
            <a:t> Hender</a:t>
          </a:r>
        </a:p>
      </dsp:txBody>
      <dsp:txXfrm>
        <a:off x="3508308" y="49532"/>
        <a:ext cx="1592086" cy="5618442"/>
      </dsp:txXfrm>
    </dsp:sp>
    <dsp:sp modelId="{308F044F-6D33-4FBB-8A23-1BABBA574A9E}">
      <dsp:nvSpPr>
        <dsp:cNvPr id="0" name=""/>
        <dsp:cNvSpPr/>
      </dsp:nvSpPr>
      <dsp:spPr>
        <a:xfrm>
          <a:off x="5158382" y="2848268"/>
          <a:ext cx="17926" cy="209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500" kern="1200"/>
        </a:p>
      </dsp:txBody>
      <dsp:txXfrm>
        <a:off x="5158382" y="2852462"/>
        <a:ext cx="12548" cy="12582"/>
      </dsp:txXfrm>
    </dsp:sp>
    <dsp:sp modelId="{D8851D87-02D8-4B8E-A3B2-CE5626261E87}">
      <dsp:nvSpPr>
        <dsp:cNvPr id="0" name=""/>
        <dsp:cNvSpPr/>
      </dsp:nvSpPr>
      <dsp:spPr>
        <a:xfrm>
          <a:off x="5183749" y="0"/>
          <a:ext cx="1691150" cy="5717506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200" b="1" kern="1200" baseline="0">
              <a:solidFill>
                <a:schemeClr val="tx1"/>
              </a:solidFill>
              <a:latin typeface="Trebuchet MS" panose="020B0603020202020204" pitchFamily="34" charset="0"/>
            </a:rPr>
            <a:t>4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>
              <a:solidFill>
                <a:schemeClr val="tx1"/>
              </a:solidFill>
              <a:latin typeface="Trebuchet MS" panose="020B0603020202020204" pitchFamily="34" charset="0"/>
            </a:rPr>
            <a:t>Vi vet at menighetene blomstrer når vi legger til rette for fire praksiser:</a:t>
          </a:r>
          <a:endParaRPr lang="nb-NO" sz="1100" kern="1200" baseline="0">
            <a:solidFill>
              <a:schemeClr val="tx1"/>
            </a:solidFill>
            <a:latin typeface="Trebuchet MS" panose="020B060302020202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100" kern="1200" baseline="0">
            <a:solidFill>
              <a:schemeClr val="tx1"/>
            </a:solidFill>
            <a:latin typeface="Trebuchet MS" panose="020B060302020202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>
              <a:solidFill>
                <a:schemeClr val="tx1"/>
              </a:solidFill>
              <a:latin typeface="Trebuchet MS" panose="020B0603020202020204" pitchFamily="34" charset="0"/>
            </a:rPr>
            <a:t># </a:t>
          </a:r>
          <a:r>
            <a:rPr lang="nb-NO" sz="1100" kern="1200" baseline="0">
              <a:solidFill>
                <a:schemeClr val="tx1"/>
              </a:solidFill>
              <a:latin typeface="Trebuchet MS" panose="020B0603020202020204" pitchFamily="34" charset="0"/>
            </a:rPr>
            <a:t>Radikal gjestfrihet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>
              <a:solidFill>
                <a:schemeClr val="tx1"/>
              </a:solidFill>
              <a:latin typeface="Trebuchet MS" panose="020B0603020202020204" pitchFamily="34" charset="0"/>
            </a:rPr>
            <a:t># </a:t>
          </a:r>
          <a:r>
            <a:rPr lang="nb-NO" sz="1100" kern="1200" baseline="0">
              <a:solidFill>
                <a:schemeClr val="tx1"/>
              </a:solidFill>
              <a:latin typeface="Trebuchet MS" panose="020B0603020202020204" pitchFamily="34" charset="0"/>
            </a:rPr>
            <a:t>Livsnær gudstjeneste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>
              <a:solidFill>
                <a:schemeClr val="tx1"/>
              </a:solidFill>
              <a:latin typeface="Trebuchet MS" panose="020B0603020202020204" pitchFamily="34" charset="0"/>
            </a:rPr>
            <a:t># </a:t>
          </a:r>
          <a:r>
            <a:rPr lang="nb-NO" sz="1100" kern="1200" baseline="0">
              <a:solidFill>
                <a:schemeClr val="tx1"/>
              </a:solidFill>
              <a:latin typeface="Trebuchet MS" panose="020B0603020202020204" pitchFamily="34" charset="0"/>
            </a:rPr>
            <a:t>Utrustende trosopplæring for mennesker i alle aldre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kern="1200" baseline="0">
              <a:solidFill>
                <a:schemeClr val="tx1"/>
              </a:solidFill>
              <a:latin typeface="Trebuchet MS" panose="020B0603020202020204" pitchFamily="34" charset="0"/>
            </a:rPr>
            <a:t> Dristig tjeneste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900" kern="1200" baseline="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>
        <a:off x="5233281" y="49532"/>
        <a:ext cx="1592086" cy="5618442"/>
      </dsp:txXfrm>
    </dsp:sp>
    <dsp:sp modelId="{05BE6C29-6B36-45AA-8544-8DA000034E9E}">
      <dsp:nvSpPr>
        <dsp:cNvPr id="0" name=""/>
        <dsp:cNvSpPr/>
      </dsp:nvSpPr>
      <dsp:spPr>
        <a:xfrm>
          <a:off x="6883356" y="2848268"/>
          <a:ext cx="17926" cy="209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500" kern="1200"/>
        </a:p>
      </dsp:txBody>
      <dsp:txXfrm>
        <a:off x="6883356" y="2852462"/>
        <a:ext cx="12548" cy="12582"/>
      </dsp:txXfrm>
    </dsp:sp>
    <dsp:sp modelId="{31B2C8F6-CF85-455D-B5A6-7446D4C1A940}">
      <dsp:nvSpPr>
        <dsp:cNvPr id="0" name=""/>
        <dsp:cNvSpPr/>
      </dsp:nvSpPr>
      <dsp:spPr>
        <a:xfrm>
          <a:off x="6908723" y="0"/>
          <a:ext cx="1691150" cy="5717506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200" b="1" kern="1200" baseline="0">
              <a:solidFill>
                <a:schemeClr val="tx1"/>
              </a:solidFill>
              <a:latin typeface="Trebuchet MS" panose="020B0603020202020204" pitchFamily="34" charset="0"/>
            </a:rPr>
            <a:t>5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>
              <a:solidFill>
                <a:schemeClr val="tx1"/>
              </a:solidFill>
              <a:latin typeface="Trebuchet MS" panose="020B0603020202020204" pitchFamily="34" charset="0"/>
            </a:rPr>
            <a:t>Vi inspireres av fem </a:t>
          </a:r>
          <a:r>
            <a:rPr lang="nb-NO" sz="1100" b="1" kern="1200" baseline="0" err="1">
              <a:solidFill>
                <a:schemeClr val="tx1"/>
              </a:solidFill>
              <a:latin typeface="Trebuchet MS" panose="020B0603020202020204" pitchFamily="34" charset="0"/>
            </a:rPr>
            <a:t>framtidsbilder</a:t>
          </a:r>
          <a:r>
            <a:rPr lang="nb-NO" sz="1100" b="1" kern="1200" baseline="0">
              <a:solidFill>
                <a:schemeClr val="tx1"/>
              </a:solidFill>
              <a:latin typeface="Trebuchet MS" panose="020B0603020202020204" pitchFamily="34" charset="0"/>
            </a:rPr>
            <a:t>:</a:t>
          </a:r>
          <a:endParaRPr lang="nb-NO" sz="1100" kern="1200" baseline="0">
            <a:solidFill>
              <a:schemeClr val="tx1"/>
            </a:solidFill>
            <a:latin typeface="Trebuchet MS" panose="020B060302020202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100" kern="1200" baseline="0">
            <a:solidFill>
              <a:schemeClr val="tx1"/>
            </a:solidFill>
            <a:latin typeface="Trebuchet MS" panose="020B060302020202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kern="1200" baseline="0">
              <a:solidFill>
                <a:schemeClr val="tx1"/>
              </a:solidFill>
              <a:latin typeface="Trebuchet MS" panose="020B0603020202020204" pitchFamily="34" charset="0"/>
            </a:rPr>
            <a:t> En kirke som er utadvendt i sin søken etter å fremme Guds rike i verden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kern="1200" baseline="0">
              <a:solidFill>
                <a:schemeClr val="tx1"/>
              </a:solidFill>
              <a:latin typeface="Trebuchet MS" panose="020B0603020202020204" pitchFamily="34" charset="0"/>
            </a:rPr>
            <a:t> En kirke som utvikler nye måter å være kirke på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kern="1200" baseline="0">
              <a:solidFill>
                <a:schemeClr val="tx1"/>
              </a:solidFill>
              <a:latin typeface="Trebuchet MS" panose="020B0603020202020204" pitchFamily="34" charset="0"/>
            </a:rPr>
            <a:t> En kirke som løfter fram og gir stort rom for barn og unge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kern="1200" baseline="0">
              <a:solidFill>
                <a:schemeClr val="tx1"/>
              </a:solidFill>
              <a:latin typeface="Trebuchet MS" panose="020B0603020202020204" pitchFamily="34" charset="0"/>
            </a:rPr>
            <a:t> En kirke som er samfunnsengasjert og relevant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kern="1200" baseline="0">
              <a:solidFill>
                <a:schemeClr val="tx1"/>
              </a:solidFill>
              <a:latin typeface="Trebuchet MS" panose="020B0603020202020204" pitchFamily="34" charset="0"/>
            </a:rPr>
            <a:t> En kirke som har en sterk VI-følelse midt i et mangfold</a:t>
          </a:r>
        </a:p>
      </dsp:txBody>
      <dsp:txXfrm>
        <a:off x="6958255" y="49532"/>
        <a:ext cx="1592086" cy="5618442"/>
      </dsp:txXfrm>
    </dsp:sp>
    <dsp:sp modelId="{D372CCE1-1997-4136-81EB-EEA4E96C4112}">
      <dsp:nvSpPr>
        <dsp:cNvPr id="0" name=""/>
        <dsp:cNvSpPr/>
      </dsp:nvSpPr>
      <dsp:spPr>
        <a:xfrm>
          <a:off x="8608329" y="2848268"/>
          <a:ext cx="17926" cy="209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500" kern="1200"/>
        </a:p>
      </dsp:txBody>
      <dsp:txXfrm>
        <a:off x="8608329" y="2852462"/>
        <a:ext cx="12548" cy="12582"/>
      </dsp:txXfrm>
    </dsp:sp>
    <dsp:sp modelId="{7F691B22-D965-4C19-9D23-EF299E4EFE1A}">
      <dsp:nvSpPr>
        <dsp:cNvPr id="0" name=""/>
        <dsp:cNvSpPr/>
      </dsp:nvSpPr>
      <dsp:spPr>
        <a:xfrm>
          <a:off x="8633696" y="0"/>
          <a:ext cx="1691150" cy="5717506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200" b="1" kern="1200" baseline="0">
              <a:solidFill>
                <a:schemeClr val="tx1"/>
              </a:solidFill>
              <a:latin typeface="Trebuchet MS" panose="020B0603020202020204" pitchFamily="34" charset="0"/>
            </a:rPr>
            <a:t>6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>
              <a:solidFill>
                <a:schemeClr val="tx1"/>
              </a:solidFill>
              <a:latin typeface="Trebuchet MS" panose="020B0603020202020204" pitchFamily="34" charset="0"/>
            </a:rPr>
            <a:t>I erkjennelsen av at en vital kirke må være i kontinuerlig endring forplikter vi oss til seks grep: </a:t>
          </a:r>
          <a:endParaRPr lang="nb-NO" sz="1100" kern="1200" baseline="0">
            <a:solidFill>
              <a:schemeClr val="tx1"/>
            </a:solidFill>
            <a:latin typeface="Trebuchet MS" panose="020B060302020202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100" kern="1200" baseline="0">
            <a:solidFill>
              <a:schemeClr val="tx1"/>
            </a:solidFill>
            <a:latin typeface="Trebuchet MS" panose="020B060302020202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kern="1200" baseline="0">
              <a:solidFill>
                <a:schemeClr val="tx1"/>
              </a:solidFill>
              <a:latin typeface="Trebuchet MS" panose="020B0603020202020204" pitchFamily="34" charset="0"/>
            </a:rPr>
            <a:t> Frigjøre ressurser og midler til nytenkning, innovasjon og endring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kern="1200" baseline="0">
              <a:solidFill>
                <a:schemeClr val="tx1"/>
              </a:solidFill>
              <a:latin typeface="Trebuchet MS" panose="020B0603020202020204" pitchFamily="34" charset="0"/>
            </a:rPr>
            <a:t> Tilby menighets-rådgivning og læringsfellesskap til alle menigheter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kern="1200" baseline="0">
              <a:solidFill>
                <a:schemeClr val="tx1"/>
              </a:solidFill>
              <a:latin typeface="Trebuchet MS" panose="020B0603020202020204" pitchFamily="34" charset="0"/>
            </a:rPr>
            <a:t> Gjennomgå kirkens organisasjon og arbeidsmåter for å styrke den </a:t>
          </a:r>
          <a:r>
            <a:rPr lang="nb-NO" sz="1100" kern="1200" baseline="0" err="1">
              <a:solidFill>
                <a:schemeClr val="tx1"/>
              </a:solidFill>
              <a:latin typeface="Trebuchet MS" panose="020B0603020202020204" pitchFamily="34" charset="0"/>
            </a:rPr>
            <a:t>misjonale</a:t>
          </a:r>
          <a:r>
            <a:rPr lang="nb-NO" sz="1100" kern="1200" baseline="0">
              <a:solidFill>
                <a:schemeClr val="tx1"/>
              </a:solidFill>
              <a:latin typeface="Trebuchet MS" panose="020B0603020202020204" pitchFamily="34" charset="0"/>
            </a:rPr>
            <a:t> kraften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kern="1200" baseline="0">
              <a:solidFill>
                <a:schemeClr val="tx1"/>
              </a:solidFill>
              <a:latin typeface="Trebuchet MS" panose="020B0603020202020204" pitchFamily="34" charset="0"/>
            </a:rPr>
            <a:t> Invitere til brede samtaler om hvordan kirkens teologi skapes, uttrykkes og realiseres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kern="1200" baseline="0">
              <a:solidFill>
                <a:schemeClr val="tx1"/>
              </a:solidFill>
              <a:latin typeface="Trebuchet MS" panose="020B0603020202020204" pitchFamily="34" charset="0"/>
            </a:rPr>
            <a:t> Etablere en helhetlig lederopplæring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kern="1200" baseline="0">
              <a:solidFill>
                <a:schemeClr val="tx1"/>
              </a:solidFill>
              <a:latin typeface="Trebuchet MS" panose="020B0603020202020204" pitchFamily="34" charset="0"/>
            </a:rPr>
            <a:t> Øke satsingen på digitale plattformer</a:t>
          </a:r>
        </a:p>
      </dsp:txBody>
      <dsp:txXfrm>
        <a:off x="8683228" y="49532"/>
        <a:ext cx="1592086" cy="5618442"/>
      </dsp:txXfrm>
    </dsp:sp>
    <dsp:sp modelId="{F0F85E7A-1F6C-431E-8D91-333F50C85718}">
      <dsp:nvSpPr>
        <dsp:cNvPr id="0" name=""/>
        <dsp:cNvSpPr/>
      </dsp:nvSpPr>
      <dsp:spPr>
        <a:xfrm>
          <a:off x="10333303" y="2848268"/>
          <a:ext cx="17926" cy="209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500" kern="1200"/>
        </a:p>
      </dsp:txBody>
      <dsp:txXfrm>
        <a:off x="10333303" y="2852462"/>
        <a:ext cx="12548" cy="12582"/>
      </dsp:txXfrm>
    </dsp:sp>
    <dsp:sp modelId="{4A7A408B-369B-45FC-BF9C-F405B8C196B7}">
      <dsp:nvSpPr>
        <dsp:cNvPr id="0" name=""/>
        <dsp:cNvSpPr/>
      </dsp:nvSpPr>
      <dsp:spPr>
        <a:xfrm>
          <a:off x="10358670" y="0"/>
          <a:ext cx="1691150" cy="5717506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200" b="1" kern="1200" baseline="0">
              <a:solidFill>
                <a:schemeClr val="tx1"/>
              </a:solidFill>
              <a:latin typeface="Trebuchet MS" panose="020B0603020202020204" pitchFamily="34" charset="0"/>
            </a:rPr>
            <a:t>7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>
              <a:solidFill>
                <a:schemeClr val="tx1"/>
              </a:solidFill>
              <a:latin typeface="Trebuchet MS" panose="020B0603020202020204" pitchFamily="34" charset="0"/>
            </a:rPr>
            <a:t>Til sjuende og sist er det våre valg, vår medvirkning og vårt engasjement i og for Guds misjon som avgjør kirkens framtid.</a:t>
          </a:r>
          <a:endParaRPr lang="nb-NO" sz="1100" kern="1200" baseline="0">
            <a:solidFill>
              <a:schemeClr val="tx1"/>
            </a:solidFill>
            <a:latin typeface="Trebuchet MS" panose="020B060302020202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900" kern="1200" baseline="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>
        <a:off x="10408202" y="49532"/>
        <a:ext cx="1592086" cy="56184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C6EF1-5E69-44BE-A58E-99F7B786CFB1}" type="datetimeFigureOut">
              <a:rPr lang="nb-NO" smtClean="0"/>
              <a:t>04.03.2021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EFAE31-80FE-424D-86A2-06804D33519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0589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621579-CAFB-4CB4-BB96-5E303E8AD9E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944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ABA0FA-BD71-47E5-86CB-0C6F1291B4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3DA702D-D3EF-469B-A9B8-B90172737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D87D4E3-3AE3-4519-87D9-77BBDA16E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8450-5850-4F02-A65A-5399B9AB6455}" type="datetimeFigureOut">
              <a:rPr lang="nb-NO" smtClean="0"/>
              <a:t>04.03.2021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5175FED-9054-42D0-A3FD-86AB23B8F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72EE6D4-C8FA-4CCC-8794-CEBC8A2B2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FDAD-6267-4766-A39C-3E118DDA1F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8693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5B7F2F7-B608-4DED-A641-8053F0E7C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B81195AE-64E0-4E7D-8151-91C9E5754A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7E8E61B-FF34-4D62-A4F3-A5780820C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8450-5850-4F02-A65A-5399B9AB6455}" type="datetimeFigureOut">
              <a:rPr lang="nb-NO" smtClean="0"/>
              <a:t>04.03.2021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16C60E2-6E6B-414A-8407-63B237A69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57AF9FA-DDBF-4751-9342-CE7587AC3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FDAD-6267-4766-A39C-3E118DDA1F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1889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6B8BC801-C81C-42E4-BC75-C0CE8B0833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0082D513-93D3-4CF5-8B20-51506126B9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9636C5A-14C9-4F8A-ADAD-4D6EDA6DE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8450-5850-4F02-A65A-5399B9AB6455}" type="datetimeFigureOut">
              <a:rPr lang="nb-NO" smtClean="0"/>
              <a:t>04.03.2021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C1EF5D8-B56F-4D6C-879D-137A92DAC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E3C22F6-7EC1-46D7-BC45-E6E831C17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FDAD-6267-4766-A39C-3E118DDA1F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81668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ross_fla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2285" y="188913"/>
            <a:ext cx="11049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1" y="1844675"/>
            <a:ext cx="935990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nb-NO" sz="180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nb-NO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08691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4343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0705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21326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56385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238630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72343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5128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5375FE8-54B4-4D4D-A011-89664D6A2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4F8B54E-C561-4FEF-A10B-B242B9097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11D03B5-BFBE-4A8F-8ECA-1F2456CC2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8450-5850-4F02-A65A-5399B9AB6455}" type="datetimeFigureOut">
              <a:rPr lang="nb-NO" smtClean="0"/>
              <a:t>04.03.2021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601863F-BAEB-430A-9F8D-B47F5E9E5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F041EAB-2AAA-460E-98F0-5292FB900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FDAD-6267-4766-A39C-3E118DDA1F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67481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95645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63912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61400" y="609600"/>
            <a:ext cx="26162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609600"/>
            <a:ext cx="76454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4796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C769C7-CC27-4548-A32C-2B34CEC51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671E7EB-972D-4DD5-B589-8B01370A7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4A63F05-C45B-415D-8153-4874022DD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8450-5850-4F02-A65A-5399B9AB6455}" type="datetimeFigureOut">
              <a:rPr lang="nb-NO" smtClean="0"/>
              <a:t>04.03.2021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1C71D88-B278-42D0-A332-2EAD05E6E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6E6D06E-45FA-4FC2-8B6C-732416671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FDAD-6267-4766-A39C-3E118DDA1F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456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21040B9-7463-4DB0-B0E6-A16F060EA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90B0595-7935-4BAD-BA30-5CA6792770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E5D2A48-B3FD-44C0-ADB5-E0FA1CA9E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354B005-96FE-444A-8A0D-F343ABED7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8450-5850-4F02-A65A-5399B9AB6455}" type="datetimeFigureOut">
              <a:rPr lang="nb-NO" smtClean="0"/>
              <a:t>04.03.2021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46E0F31-0206-4FA1-9CA2-5151DD4E6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CA8D89E-D78F-411C-A9B7-C61799078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FDAD-6267-4766-A39C-3E118DDA1F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6480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3201C0-B172-4B8F-82EF-777CD44DF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0EE8389-E31E-45CC-86F1-660A08E02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9AEB354-B90A-4BC7-A6FB-D0990BB2A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95388BF-BC1D-4A36-8A85-8DBA7D4D34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ADE410F-FAAD-402D-A004-9F61161CE8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F2EDF120-6150-4623-8976-C131AD019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8450-5850-4F02-A65A-5399B9AB6455}" type="datetimeFigureOut">
              <a:rPr lang="nb-NO" smtClean="0"/>
              <a:t>04.03.2021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A092CF0D-9C85-4FBE-9BC5-7535EDEAB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AAB4CC0D-0702-4250-BA0B-E7C7ECD8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FDAD-6267-4766-A39C-3E118DDA1F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755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F870C93-7060-4CDE-8FDD-FCE650863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01FA82A-CAED-4425-A4EA-332BF7EFA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8450-5850-4F02-A65A-5399B9AB6455}" type="datetimeFigureOut">
              <a:rPr lang="nb-NO" smtClean="0"/>
              <a:t>04.03.2021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435894B-C8D5-4B8A-A83E-673BCE095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4806ECD-B1E3-4826-9F3B-0D558135F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FDAD-6267-4766-A39C-3E118DDA1F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82474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1E06FCC3-7DC1-4B44-9F93-51214231E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8450-5850-4F02-A65A-5399B9AB6455}" type="datetimeFigureOut">
              <a:rPr lang="nb-NO" smtClean="0"/>
              <a:t>04.03.2021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02A908C-0858-4F15-A2C2-F79DD0C4E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DD0866E-BEA1-43EB-8C7E-038E0D370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FDAD-6267-4766-A39C-3E118DDA1F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92715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3F267E9-5761-4E06-86E9-E1AF4D097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22AD9DA-B676-43AA-AC6F-C2E80C483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AA4285F-BF37-497E-8944-EE8F89BA43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6232923-5FB2-413D-A2C2-F0A078780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8450-5850-4F02-A65A-5399B9AB6455}" type="datetimeFigureOut">
              <a:rPr lang="nb-NO" smtClean="0"/>
              <a:t>04.03.2021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3A3E4A4-D515-4FA9-98EF-CEF821C2B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97EFF51-B0CA-4E2A-984A-148B631FA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FDAD-6267-4766-A39C-3E118DDA1F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1792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C1C2100-3958-45C3-A863-BE7E6D7C1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C00315D4-4576-49C6-8B73-A3BA059CFA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F8D3699-34B0-4063-B769-3CF3623106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C895945-AE65-47FF-AEEA-688207D41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8450-5850-4F02-A65A-5399B9AB6455}" type="datetimeFigureOut">
              <a:rPr lang="nb-NO" smtClean="0"/>
              <a:t>04.03.2021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33F0529-774D-4843-BF60-E6968A7C8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9AE89CE-2D3F-4682-91D6-29B1E0D5F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FDAD-6267-4766-A39C-3E118DDA1F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897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1AD8C65D-2DDF-435E-9F7B-DE2830C48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B488507-6DE6-4C68-BA7E-57296E0C7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1F031A1-80A7-4944-9238-760264A2C0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18450-5850-4F02-A65A-5399B9AB6455}" type="datetimeFigureOut">
              <a:rPr lang="nb-NO" smtClean="0"/>
              <a:t>04.03.2021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6C37806-C641-4C0E-B68D-7815B8C411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B124ECB-C52A-4B9B-8D8F-1270D013FF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AFDAD-6267-4766-A39C-3E118DDA1F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0761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609600"/>
            <a:ext cx="10464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" y="1844675"/>
            <a:ext cx="935990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nb-NO" sz="1800"/>
          </a:p>
        </p:txBody>
      </p:sp>
      <p:pic>
        <p:nvPicPr>
          <p:cNvPr id="1029" name="Picture 8" descr="cross_flame"/>
          <p:cNvPicPr>
            <a:picLocks noChangeAspect="1" noChangeArrowheads="1"/>
          </p:cNvPicPr>
          <p:nvPr userDrawn="1"/>
        </p:nvPicPr>
        <p:blipFill>
          <a:blip r:embed="rId13" cstate="print">
            <a:grayscl/>
          </a:blip>
          <a:srcRect/>
          <a:stretch>
            <a:fillRect/>
          </a:stretch>
        </p:blipFill>
        <p:spPr bwMode="auto">
          <a:xfrm>
            <a:off x="11279718" y="5805488"/>
            <a:ext cx="630767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538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images.unsplash.com/photo-1508097549463-97f74cb9a6aa?ixlib=rb-1.2.1&amp;ixid=eyJhcHBfaWQiOjEyMDd9&amp;auto=format&amp;fit=crop&amp;w=1000&amp;q=80">
            <a:extLst>
              <a:ext uri="{FF2B5EF4-FFF2-40B4-BE49-F238E27FC236}">
                <a16:creationId xmlns:a16="http://schemas.microsoft.com/office/drawing/2014/main" id="{10765258-9A00-4A41-AE34-2F57F35C17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" t="45159" r="-202" b="5052"/>
          <a:stretch/>
        </p:blipFill>
        <p:spPr bwMode="auto">
          <a:xfrm>
            <a:off x="-636494" y="-71718"/>
            <a:ext cx="13384306" cy="7010399"/>
          </a:xfrm>
          <a:prstGeom prst="rect">
            <a:avLst/>
          </a:prstGeom>
          <a:ln>
            <a:noFill/>
          </a:ln>
          <a:effectLst>
            <a:softEdge rad="368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Undertittel 2">
            <a:extLst>
              <a:ext uri="{FF2B5EF4-FFF2-40B4-BE49-F238E27FC236}">
                <a16:creationId xmlns:a16="http://schemas.microsoft.com/office/drawing/2014/main" id="{4A1A44C3-4EC4-48D5-A56A-9B3CF4549B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55520" y="2077666"/>
            <a:ext cx="7680960" cy="5369669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DDD5598-E775-41BE-AB0E-3CDC11811A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12777"/>
            <a:ext cx="9144000" cy="2952328"/>
          </a:xfrm>
        </p:spPr>
        <p:txBody>
          <a:bodyPr/>
          <a:lstStyle/>
          <a:p>
            <a:pPr algn="ctr"/>
            <a:br>
              <a:rPr lang="nb-NO" sz="4800" dirty="0"/>
            </a:br>
            <a:r>
              <a:rPr lang="nb-NO" sz="4800" dirty="0"/>
              <a:t>Metodistkirken mot 2030</a:t>
            </a:r>
            <a:br>
              <a:rPr lang="nb-NO" sz="5400" dirty="0"/>
            </a:br>
            <a:endParaRPr lang="nb-NO" sz="5400" dirty="0"/>
          </a:p>
        </p:txBody>
      </p:sp>
      <p:pic>
        <p:nvPicPr>
          <p:cNvPr id="6" name="Picture 8" descr="cross_flame">
            <a:extLst>
              <a:ext uri="{FF2B5EF4-FFF2-40B4-BE49-F238E27FC236}">
                <a16:creationId xmlns:a16="http://schemas.microsoft.com/office/drawing/2014/main" id="{CE52DCA2-22E5-4DE1-9C0E-09DD58A92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1788162" y="170399"/>
            <a:ext cx="490218" cy="89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68524EFF-45ED-460A-AAEA-A2DA070FF95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>
            <a:off x="-80682" y="5517231"/>
            <a:ext cx="12272682" cy="134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46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tel 1">
            <a:extLst>
              <a:ext uri="{FF2B5EF4-FFF2-40B4-BE49-F238E27FC236}">
                <a16:creationId xmlns:a16="http://schemas.microsoft.com/office/drawing/2014/main" id="{1A2A6315-14A6-474B-BE4A-C2CEF5789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752600"/>
          </a:xfrm>
        </p:spPr>
        <p:txBody>
          <a:bodyPr/>
          <a:lstStyle/>
          <a:p>
            <a:r>
              <a:rPr lang="nb-NO" sz="7200" dirty="0"/>
              <a:t>7</a:t>
            </a:r>
            <a:r>
              <a:rPr lang="nb-NO" dirty="0"/>
              <a:t>	</a:t>
            </a:r>
            <a:r>
              <a:rPr lang="nb-NO" sz="2400" b="0" dirty="0"/>
              <a:t>Til sjuende og sist er det våre valg, vår</a:t>
            </a:r>
            <a:br>
              <a:rPr lang="nb-NO" sz="2400" b="0" dirty="0"/>
            </a:br>
            <a:r>
              <a:rPr lang="nb-NO" sz="2400" b="0" dirty="0"/>
              <a:t>	medvirkning og vårt engasjement i og for Guds </a:t>
            </a:r>
            <a:endParaRPr lang="nb-NO" sz="2400" dirty="0"/>
          </a:p>
        </p:txBody>
      </p:sp>
      <p:pic>
        <p:nvPicPr>
          <p:cNvPr id="4" name="Picture 8" descr="cross_flame">
            <a:extLst>
              <a:ext uri="{FF2B5EF4-FFF2-40B4-BE49-F238E27FC236}">
                <a16:creationId xmlns:a16="http://schemas.microsoft.com/office/drawing/2014/main" id="{1E066DE8-B10A-4883-83CB-A6E6AB7BF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9983789" y="5805488"/>
            <a:ext cx="4730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4219C8D-3B8E-40A3-81DD-6B86A3B3E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3592" y="1700808"/>
            <a:ext cx="7558608" cy="4395192"/>
          </a:xfrm>
        </p:spPr>
        <p:txBody>
          <a:bodyPr/>
          <a:lstStyle/>
          <a:p>
            <a:pPr marL="0" indent="0">
              <a:buNone/>
            </a:pPr>
            <a:r>
              <a:rPr lang="nb-NO" sz="2400" dirty="0"/>
              <a:t>misjon som avgjør kirkens framtid</a:t>
            </a:r>
          </a:p>
        </p:txBody>
      </p:sp>
      <p:pic>
        <p:nvPicPr>
          <p:cNvPr id="7" name="Bilde 6" descr="Et bilde som inneholder utendørs, gruppe, stående, personer&#10;&#10;Automatisk generert beskrivelse">
            <a:extLst>
              <a:ext uri="{FF2B5EF4-FFF2-40B4-BE49-F238E27FC236}">
                <a16:creationId xmlns:a16="http://schemas.microsoft.com/office/drawing/2014/main" id="{3C6B6325-FE73-4F66-B749-C5337B485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53" y="0"/>
            <a:ext cx="12434047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605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82DE64-056D-4949-A162-AA96E1980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986D1608-1365-4840-9A3D-F4D5C2317D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1665663"/>
              </p:ext>
            </p:extLst>
          </p:nvPr>
        </p:nvGraphicFramePr>
        <p:xfrm>
          <a:off x="812799" y="609600"/>
          <a:ext cx="10464799" cy="5486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55457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F7D16B-F577-4AAC-BA9C-911F1457C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2400"/>
            <a:ext cx="12192000" cy="1564511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nb-NO" sz="36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Metodistkirken mot 2030</a:t>
            </a:r>
            <a:br>
              <a:rPr lang="nb-NO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nb-NO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sz="1100" b="1" dirty="0">
                <a:solidFill>
                  <a:srgbClr val="FF0000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#</a:t>
            </a:r>
            <a:r>
              <a:rPr lang="nb-NO" sz="1100" dirty="0">
                <a:solidFill>
                  <a:srgbClr val="FF0000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Hva kjennetegner Metodistkirken? </a:t>
            </a:r>
            <a:r>
              <a:rPr lang="nb-NO" sz="1100" b="1" dirty="0">
                <a:solidFill>
                  <a:srgbClr val="FF0000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#</a:t>
            </a:r>
            <a:r>
              <a:rPr lang="nb-NO" sz="1100" dirty="0">
                <a:solidFill>
                  <a:srgbClr val="FF0000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Hvordan forstår vi oss selv og vårt oppdrag? </a:t>
            </a:r>
            <a:r>
              <a:rPr lang="nb-NO" sz="1100" b="1" dirty="0">
                <a:solidFill>
                  <a:srgbClr val="FF0000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#</a:t>
            </a:r>
            <a:r>
              <a:rPr lang="nb-NO" sz="1100" dirty="0">
                <a:solidFill>
                  <a:srgbClr val="FF0000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Hva slags kirke ønsker vi å være i 2020-årene?</a:t>
            </a:r>
            <a:br>
              <a:rPr lang="nb-NO" sz="11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</a:br>
            <a:endParaRPr lang="nb-NO" sz="11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3A171F62-01CE-4B89-B80E-A5DC7DE4D0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799630"/>
              </p:ext>
            </p:extLst>
          </p:nvPr>
        </p:nvGraphicFramePr>
        <p:xfrm>
          <a:off x="66675" y="1076325"/>
          <a:ext cx="12058650" cy="57175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Bilde 9">
            <a:extLst>
              <a:ext uri="{FF2B5EF4-FFF2-40B4-BE49-F238E27FC236}">
                <a16:creationId xmlns:a16="http://schemas.microsoft.com/office/drawing/2014/main" id="{D3909AD7-DD1D-41E6-A176-C174B1155F2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5000"/>
          </a:blip>
          <a:stretch>
            <a:fillRect/>
          </a:stretch>
        </p:blipFill>
        <p:spPr>
          <a:xfrm>
            <a:off x="10772772" y="92698"/>
            <a:ext cx="968377" cy="98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858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skråning&#10;&#10;Automatisk generert beskrivelse">
            <a:extLst>
              <a:ext uri="{FF2B5EF4-FFF2-40B4-BE49-F238E27FC236}">
                <a16:creationId xmlns:a16="http://schemas.microsoft.com/office/drawing/2014/main" id="{07157093-2D0B-4A52-BA61-1A30C400371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387422"/>
            <a:ext cx="12192001" cy="7245422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3BE816C-80AB-413A-9B85-8C94815C4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752600"/>
          </a:xfrm>
        </p:spPr>
        <p:txBody>
          <a:bodyPr/>
          <a:lstStyle/>
          <a:p>
            <a:r>
              <a:rPr lang="nb-NO" sz="7200" dirty="0"/>
              <a:t>1	</a:t>
            </a:r>
            <a:r>
              <a:rPr lang="nb-NO" sz="2400" b="0" dirty="0"/>
              <a:t>Som del av en global kirke har vi ett </a:t>
            </a:r>
            <a:r>
              <a:rPr lang="nb-NO" sz="2400" cap="all" dirty="0"/>
              <a:t>oppdrag</a:t>
            </a:r>
            <a:br>
              <a:rPr lang="nb-NO" sz="2400" dirty="0"/>
            </a:br>
            <a:r>
              <a:rPr lang="nb-NO" sz="2400" dirty="0"/>
              <a:t>                                                    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399DFC0-03BC-42FA-8C77-16EE71B80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nb-NO" dirty="0"/>
              <a:t>Å gjøre mennesker til disipler av Jesus Kristus slik at verden forvandles</a:t>
            </a:r>
          </a:p>
          <a:p>
            <a:endParaRPr lang="nb-NO" dirty="0"/>
          </a:p>
        </p:txBody>
      </p:sp>
      <p:pic>
        <p:nvPicPr>
          <p:cNvPr id="5" name="Picture 8" descr="cross_flame">
            <a:extLst>
              <a:ext uri="{FF2B5EF4-FFF2-40B4-BE49-F238E27FC236}">
                <a16:creationId xmlns:a16="http://schemas.microsoft.com/office/drawing/2014/main" id="{9BD981E2-CDBB-4D02-8E90-C0D11A2BD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9983789" y="5805488"/>
            <a:ext cx="4730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9507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D2269465-8272-40E4-9985-B7E612117AF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17892738" cy="13542264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B48DEDCD-8537-4556-93E7-246F0AC5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058" y="0"/>
            <a:ext cx="9154943" cy="1752600"/>
          </a:xfrm>
        </p:spPr>
        <p:txBody>
          <a:bodyPr/>
          <a:lstStyle/>
          <a:p>
            <a:r>
              <a:rPr lang="nb-NO" sz="7200" dirty="0"/>
              <a:t>2</a:t>
            </a:r>
            <a:r>
              <a:rPr lang="nb-NO" dirty="0"/>
              <a:t>	</a:t>
            </a:r>
            <a:r>
              <a:rPr lang="nb-NO" sz="2400" b="0" dirty="0"/>
              <a:t>Vår deltakelse i Guds misjon er en helhetlig 	tjeneste som uttrykkes i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1106E26-C5AE-47F7-97D3-EA49CE23E1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b-NO" dirty="0"/>
              <a:t>Forkynnelse til tro og etterfølgelse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Diakoni</a:t>
            </a:r>
          </a:p>
        </p:txBody>
      </p:sp>
      <p:pic>
        <p:nvPicPr>
          <p:cNvPr id="5" name="Picture 8" descr="cross_flame">
            <a:extLst>
              <a:ext uri="{FF2B5EF4-FFF2-40B4-BE49-F238E27FC236}">
                <a16:creationId xmlns:a16="http://schemas.microsoft.com/office/drawing/2014/main" id="{4DEDA372-F9F3-46AB-A7B0-873402648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9983789" y="5805488"/>
            <a:ext cx="4730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1884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9424469D-6748-4E3B-9BF4-5C3D59B2028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-457200" y="-963488"/>
            <a:ext cx="12954000" cy="8496944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BF19E9F-4E6F-411B-B174-6D0D9B388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752600"/>
          </a:xfrm>
        </p:spPr>
        <p:txBody>
          <a:bodyPr/>
          <a:lstStyle/>
          <a:p>
            <a:r>
              <a:rPr lang="nb-NO" sz="7200" dirty="0"/>
              <a:t>3</a:t>
            </a:r>
            <a:r>
              <a:rPr lang="nb-NO" dirty="0"/>
              <a:t>	</a:t>
            </a:r>
            <a:r>
              <a:rPr lang="nb-NO" sz="2400" b="0" dirty="0"/>
              <a:t>Med åpne hjerter, åpne sinn og åpne dører er vi </a:t>
            </a:r>
            <a:br>
              <a:rPr lang="nb-NO" sz="2400" b="0" dirty="0"/>
            </a:br>
            <a:r>
              <a:rPr lang="nb-NO" sz="2400" b="0" dirty="0"/>
              <a:t>	kirke med</a:t>
            </a:r>
            <a:endParaRPr lang="nb-NO" sz="24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68D55BD-023F-48AF-BE16-22D4AFE94E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b-NO" dirty="0"/>
              <a:t>Hjerte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Hode 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Hender</a:t>
            </a:r>
          </a:p>
        </p:txBody>
      </p:sp>
      <p:pic>
        <p:nvPicPr>
          <p:cNvPr id="5" name="Picture 8" descr="cross_flame">
            <a:extLst>
              <a:ext uri="{FF2B5EF4-FFF2-40B4-BE49-F238E27FC236}">
                <a16:creationId xmlns:a16="http://schemas.microsoft.com/office/drawing/2014/main" id="{53A8F824-7A90-4929-BADC-EB4C001A4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9983789" y="5805488"/>
            <a:ext cx="4730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1228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0E1E93D9-6D3E-4ADF-83E6-DABE35D7A5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-170329" y="-315416"/>
            <a:ext cx="12622305" cy="7488832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ED0F65C0-10C2-495B-B00D-5583015A9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752600"/>
          </a:xfrm>
        </p:spPr>
        <p:txBody>
          <a:bodyPr/>
          <a:lstStyle/>
          <a:p>
            <a:r>
              <a:rPr lang="nb-NO" sz="7200" dirty="0"/>
              <a:t>4</a:t>
            </a:r>
            <a:r>
              <a:rPr lang="nb-NO" dirty="0"/>
              <a:t>	</a:t>
            </a:r>
            <a:r>
              <a:rPr lang="nb-NO" sz="2400" b="0" dirty="0"/>
              <a:t>Vi vet at menighetene blomstrer når vi legger til 	rette for fire </a:t>
            </a:r>
            <a:r>
              <a:rPr lang="nb-NO" sz="2400" cap="all" dirty="0"/>
              <a:t>praksiser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3725CD2-0483-4807-8C17-0F43D68F5E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b-NO" dirty="0"/>
              <a:t>Radikal gjestfrihet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Livsnær gudstjeneste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Utrustende trosopplæring for mennesker i alle aldre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Dristig tjeneste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5" name="Picture 8" descr="cross_flame">
            <a:extLst>
              <a:ext uri="{FF2B5EF4-FFF2-40B4-BE49-F238E27FC236}">
                <a16:creationId xmlns:a16="http://schemas.microsoft.com/office/drawing/2014/main" id="{6CF56979-C7EE-41A7-BEE7-A463BCC71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9983789" y="5805488"/>
            <a:ext cx="4730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7960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A9B1265C-4D29-4E42-8F74-A05B4418B56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88259" y="-459432"/>
            <a:ext cx="12667130" cy="7848872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4C574385-00B9-4BC8-8607-2951A8604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752600"/>
          </a:xfrm>
        </p:spPr>
        <p:txBody>
          <a:bodyPr/>
          <a:lstStyle/>
          <a:p>
            <a:r>
              <a:rPr lang="nb-NO" sz="7200" dirty="0"/>
              <a:t>5</a:t>
            </a:r>
            <a:r>
              <a:rPr lang="nb-NO" dirty="0"/>
              <a:t>	</a:t>
            </a:r>
            <a:r>
              <a:rPr lang="nb-NO" sz="2400" b="0" dirty="0"/>
              <a:t>Vi inspireres av fem </a:t>
            </a:r>
            <a:r>
              <a:rPr lang="nb-NO" sz="2400" cap="all" dirty="0" err="1"/>
              <a:t>framtidsbilder</a:t>
            </a:r>
            <a:br>
              <a:rPr lang="nb-NO" sz="2400" cap="all" dirty="0"/>
            </a:br>
            <a:endParaRPr lang="nb-NO" sz="2400" cap="all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399FE19-8755-4B64-91F3-3D45B09AE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b-NO" dirty="0"/>
              <a:t>En kirke som er utadvendt i sin søken etter å fremme Guds rike i verden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En kirke som utvikler nye måter å være kirke på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En kirke som løfter fram og gir stort rom for barn og unge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En kirke som er samfunnsengasjert og relevant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En kirke som har en sterk VI-følelse midt i et mangfold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5" name="Picture 8" descr="cross_flame">
            <a:extLst>
              <a:ext uri="{FF2B5EF4-FFF2-40B4-BE49-F238E27FC236}">
                <a16:creationId xmlns:a16="http://schemas.microsoft.com/office/drawing/2014/main" id="{AF880A60-9672-4C90-99BA-0EF352323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9983789" y="5805488"/>
            <a:ext cx="4730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4186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C574385-00B9-4BC8-8607-2951A8604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752600"/>
          </a:xfrm>
        </p:spPr>
        <p:txBody>
          <a:bodyPr/>
          <a:lstStyle/>
          <a:p>
            <a:r>
              <a:rPr lang="nb-NO" sz="7200" dirty="0">
                <a:solidFill>
                  <a:srgbClr val="000000"/>
                </a:solidFill>
              </a:rPr>
              <a:t>6</a:t>
            </a:r>
            <a:r>
              <a:rPr lang="nb-NO" dirty="0">
                <a:solidFill>
                  <a:srgbClr val="000000"/>
                </a:solidFill>
              </a:rPr>
              <a:t>	</a:t>
            </a:r>
            <a:r>
              <a:rPr lang="nb-NO" sz="2400" b="0" dirty="0">
                <a:solidFill>
                  <a:srgbClr val="000000"/>
                </a:solidFill>
              </a:rPr>
              <a:t>I erkjennelsen av at en vital kirke må være i </a:t>
            </a:r>
            <a:br>
              <a:rPr lang="nb-NO" sz="2400" b="0" dirty="0">
                <a:solidFill>
                  <a:srgbClr val="000000"/>
                </a:solidFill>
              </a:rPr>
            </a:br>
            <a:r>
              <a:rPr lang="nb-NO" sz="2400" b="0" dirty="0">
                <a:solidFill>
                  <a:srgbClr val="000000"/>
                </a:solidFill>
              </a:rPr>
              <a:t>	kontinuerlig endring forplikter vi oss til seks </a:t>
            </a:r>
            <a:r>
              <a:rPr lang="nb-NO" sz="2400" dirty="0">
                <a:solidFill>
                  <a:srgbClr val="000000"/>
                </a:solidFill>
              </a:rPr>
              <a:t>GREP</a:t>
            </a:r>
            <a:br>
              <a:rPr lang="nb-NO" sz="2400" cap="all" dirty="0"/>
            </a:br>
            <a:endParaRPr lang="nb-NO" sz="2400" cap="all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399FE19-8755-4B64-91F3-3D45B09AE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b-NO" dirty="0"/>
              <a:t>Frigjøre ressurser og midler til nytenkning, innovasjon og endring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Tilby menighetsrådgivning og læringsfellesskap til alle menigheter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Gjennomgå kirkens organisasjon og arbeids-måter for å styrke den </a:t>
            </a:r>
            <a:r>
              <a:rPr lang="nb-NO" dirty="0" err="1"/>
              <a:t>misjonale</a:t>
            </a:r>
            <a:r>
              <a:rPr lang="nb-NO" dirty="0"/>
              <a:t> kraften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Invitere til brede samtaler om hvordan kirkens teologi skapes, uttrykkes og realiseres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Etablere en helhetlig lederopplæring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Øke satsingen på digitale plattformer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5" name="Picture 8" descr="cross_flame">
            <a:extLst>
              <a:ext uri="{FF2B5EF4-FFF2-40B4-BE49-F238E27FC236}">
                <a16:creationId xmlns:a16="http://schemas.microsoft.com/office/drawing/2014/main" id="{AF880A60-9672-4C90-99BA-0EF352323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9983789" y="5805488"/>
            <a:ext cx="4730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EDA73B64-98CA-4785-A667-68098EAE7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5506" y="-152400"/>
            <a:ext cx="12469905" cy="726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160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owerPointmal">
  <a:themeElements>
    <a:clrScheme name="PowerPointm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owerPointma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m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mal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mal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mal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ma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ma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ma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7BF4F0B147DBC488359884FE8948AD3" ma:contentTypeVersion="13" ma:contentTypeDescription="Opprett et nytt dokument." ma:contentTypeScope="" ma:versionID="587cf8f08e4ed63f2448c6ef29724f54">
  <xsd:schema xmlns:xsd="http://www.w3.org/2001/XMLSchema" xmlns:xs="http://www.w3.org/2001/XMLSchema" xmlns:p="http://schemas.microsoft.com/office/2006/metadata/properties" xmlns:ns3="0d2b1589-d611-4b17-b40b-1d06e66dcee6" xmlns:ns4="0891e937-d544-425e-90e3-eb4d229fb3e5" targetNamespace="http://schemas.microsoft.com/office/2006/metadata/properties" ma:root="true" ma:fieldsID="afa407e135b2586ed71095cb9ce10753" ns3:_="" ns4:_="">
    <xsd:import namespace="0d2b1589-d611-4b17-b40b-1d06e66dcee6"/>
    <xsd:import namespace="0891e937-d544-425e-90e3-eb4d229fb3e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Location" minOccurs="0"/>
                <xsd:element ref="ns3:MediaServiceAutoTags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2b1589-d611-4b17-b40b-1d06e66dce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91e937-d544-425e-90e3-eb4d229fb3e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Hash for deling av tip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7CB3B8F-38D4-4A7C-872D-68BBB10E2491}">
  <ds:schemaRefs>
    <ds:schemaRef ds:uri="0891e937-d544-425e-90e3-eb4d229fb3e5"/>
    <ds:schemaRef ds:uri="http://schemas.microsoft.com/office/2006/metadata/properties"/>
    <ds:schemaRef ds:uri="0d2b1589-d611-4b17-b40b-1d06e66dcee6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purl.org/dc/elements/1.1/"/>
    <ds:schemaRef ds:uri="http://www.w3.org/XML/1998/namespace"/>
    <ds:schemaRef ds:uri="http://purl.org/dc/dcmitype/"/>
    <ds:schemaRef ds:uri="http://schemas.microsoft.com/office/2006/documentManagement/types"/>
  </ds:schemaRefs>
</ds:datastoreItem>
</file>

<file path=customXml/itemProps2.xml><?xml version="1.0" encoding="utf-8"?>
<ds:datastoreItem xmlns:ds="http://schemas.openxmlformats.org/officeDocument/2006/customXml" ds:itemID="{E291A6D4-CDF5-42AF-914A-1089250BA7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2b1589-d611-4b17-b40b-1d06e66dcee6"/>
    <ds:schemaRef ds:uri="0891e937-d544-425e-90e3-eb4d229fb3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C946B5A-4E93-4DAE-8B71-7824B504C08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613</Words>
  <Application>Microsoft Office PowerPoint</Application>
  <PresentationFormat>Widescreen</PresentationFormat>
  <Paragraphs>93</Paragraphs>
  <Slides>10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Trebuchet MS</vt:lpstr>
      <vt:lpstr>Verdana</vt:lpstr>
      <vt:lpstr>Office-tema</vt:lpstr>
      <vt:lpstr>PowerPointmal</vt:lpstr>
      <vt:lpstr> Metodistkirken mot 2030 </vt:lpstr>
      <vt:lpstr>PowerPoint-presentasjon</vt:lpstr>
      <vt:lpstr>Metodistkirken mot 2030  # Hva kjennetegner Metodistkirken? # Hvordan forstår vi oss selv og vårt oppdrag? # Hva slags kirke ønsker vi å være i 2020-årene? </vt:lpstr>
      <vt:lpstr>1 Som del av en global kirke har vi ett oppdrag                                                      </vt:lpstr>
      <vt:lpstr>2 Vår deltakelse i Guds misjon er en helhetlig  tjeneste som uttrykkes i</vt:lpstr>
      <vt:lpstr>3 Med åpne hjerter, åpne sinn og åpne dører er vi   kirke med</vt:lpstr>
      <vt:lpstr>4 Vi vet at menighetene blomstrer når vi legger til  rette for fire praksiser</vt:lpstr>
      <vt:lpstr>5 Vi inspireres av fem framtidsbilder </vt:lpstr>
      <vt:lpstr>6 I erkjennelsen av at en vital kirke må være i   kontinuerlig endring forplikter vi oss til seks GREP </vt:lpstr>
      <vt:lpstr>7 Til sjuende og sist er det våre valg, vår  medvirkning og vårt engasjement i og for Guds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Metodistkirken mot 2030   # Hva kjennetegner Metodistkirken? # Hvordan forstår vi oss selv og vårt oppdrag? # Hva slags kirke ønsker vi å være i Norge i 2020-årene?</dc:title>
  <dc:creator>Knut Refsdal</dc:creator>
  <cp:lastModifiedBy>Knut Refsdal</cp:lastModifiedBy>
  <cp:revision>2</cp:revision>
  <cp:lastPrinted>2021-02-10T10:27:17Z</cp:lastPrinted>
  <dcterms:created xsi:type="dcterms:W3CDTF">2020-11-14T19:35:55Z</dcterms:created>
  <dcterms:modified xsi:type="dcterms:W3CDTF">2021-03-04T08:29:07Z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0x01010027BF4F0B147DBC488359884FE8948AD3</vt:lpwstr>
  </property>
</Properties>
</file>